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76" r:id="rId5"/>
    <p:sldId id="274" r:id="rId6"/>
    <p:sldId id="259" r:id="rId7"/>
    <p:sldId id="278" r:id="rId8"/>
    <p:sldId id="262" r:id="rId9"/>
    <p:sldId id="268" r:id="rId10"/>
    <p:sldId id="260" r:id="rId11"/>
    <p:sldId id="261" r:id="rId12"/>
    <p:sldId id="270" r:id="rId13"/>
    <p:sldId id="263" r:id="rId14"/>
    <p:sldId id="264" r:id="rId15"/>
    <p:sldId id="265" r:id="rId16"/>
    <p:sldId id="266" r:id="rId17"/>
    <p:sldId id="267" r:id="rId18"/>
    <p:sldId id="269" r:id="rId19"/>
    <p:sldId id="271" r:id="rId20"/>
    <p:sldId id="277" r:id="rId21"/>
    <p:sldId id="272" r:id="rId22"/>
    <p:sldId id="273" r:id="rId23"/>
    <p:sldId id="27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2C472F9-029C-42CE-B73B-5FAD26D37DE2}">
          <p14:sldIdLst>
            <p14:sldId id="256"/>
            <p14:sldId id="257"/>
            <p14:sldId id="258"/>
            <p14:sldId id="276"/>
            <p14:sldId id="274"/>
            <p14:sldId id="259"/>
          </p14:sldIdLst>
        </p14:section>
        <p14:section name="Summary Section" id="{8523D037-3117-4498-998D-55CDEB6E5A15}">
          <p14:sldIdLst>
            <p14:sldId id="278"/>
          </p14:sldIdLst>
        </p14:section>
        <p14:section name="Section 1" id="{ECEDA3DD-CA78-4F47-BCC2-C96CEDD047B6}">
          <p14:sldIdLst>
            <p14:sldId id="262"/>
          </p14:sldIdLst>
        </p14:section>
        <p14:section name="Section 2" id="{742DA2A4-A240-4287-A37A-DFE2F267E3E5}">
          <p14:sldIdLst>
            <p14:sldId id="268"/>
          </p14:sldIdLst>
        </p14:section>
        <p14:section name="Section 3" id="{CA1E27CC-3B11-4D35-B2F3-B5C28D754122}">
          <p14:sldIdLst>
            <p14:sldId id="260"/>
          </p14:sldIdLst>
        </p14:section>
        <p14:section name="Section 4" id="{6BAA1C6B-9DB8-44B4-9043-4627E035B2A3}">
          <p14:sldIdLst>
            <p14:sldId id="261"/>
          </p14:sldIdLst>
        </p14:section>
        <p14:section name="Section 5" id="{2E7DD4E0-645E-411B-A825-C51A1D2ABE91}">
          <p14:sldIdLst>
            <p14:sldId id="270"/>
          </p14:sldIdLst>
        </p14:section>
        <p14:section name="Section 6" id="{936F9A88-E911-4B15-9248-9607EED28F47}">
          <p14:sldIdLst>
            <p14:sldId id="263"/>
          </p14:sldIdLst>
        </p14:section>
        <p14:section name="Section 7" id="{31E7BD8C-96B0-4855-86EB-A827398BB061}">
          <p14:sldIdLst>
            <p14:sldId id="264"/>
          </p14:sldIdLst>
        </p14:section>
        <p14:section name="Section 8" id="{D562A36E-15AD-45A1-9483-3797F3E88467}">
          <p14:sldIdLst>
            <p14:sldId id="265"/>
          </p14:sldIdLst>
        </p14:section>
        <p14:section name="Section 9" id="{BBC7B86B-B833-4AFF-9BA6-ED8B1DDF1BDD}">
          <p14:sldIdLst>
            <p14:sldId id="266"/>
          </p14:sldIdLst>
        </p14:section>
        <p14:section name="Section 10" id="{3D9D7391-5167-43D8-ACDD-9B3BC6468FBD}">
          <p14:sldIdLst>
            <p14:sldId id="267"/>
          </p14:sldIdLst>
        </p14:section>
        <p14:section name="Section 11" id="{CD83C86B-EC66-4575-9A33-78BFDC874273}">
          <p14:sldIdLst>
            <p14:sldId id="269"/>
          </p14:sldIdLst>
        </p14:section>
        <p14:section name="Section 12" id="{3975855F-08EF-424C-8D72-00B24E1BAEFB}">
          <p14:sldIdLst>
            <p14:sldId id="271"/>
          </p14:sldIdLst>
        </p14:section>
        <p14:section name="Section 13" id="{A85DBBF2-E4E7-45A5-94D3-B3372B0FB7AF}">
          <p14:sldIdLst>
            <p14:sldId id="277"/>
            <p14:sldId id="272"/>
            <p14:sldId id="273"/>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22A0F692-9EAF-44CD-B57F-692C55A7B506}" type="datetimeFigureOut">
              <a:rPr lang="en-US" smtClean="0"/>
              <a:t>1/1/2023</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3459EDC4-1595-4C52-A4C2-7151945EBC20}" type="slidenum">
              <a:rPr lang="en-US" smtClean="0"/>
              <a:t>‹#›</a:t>
            </a:fld>
            <a:endParaRPr lang="en-US"/>
          </a:p>
        </p:txBody>
      </p:sp>
    </p:spTree>
    <p:extLst>
      <p:ext uri="{BB962C8B-B14F-4D97-AF65-F5344CB8AC3E}">
        <p14:creationId xmlns:p14="http://schemas.microsoft.com/office/powerpoint/2010/main" val="289753890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A0F692-9EAF-44CD-B57F-692C55A7B506}" type="datetimeFigureOut">
              <a:rPr lang="en-US" smtClean="0"/>
              <a:t>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59EDC4-1595-4C52-A4C2-7151945EBC20}" type="slidenum">
              <a:rPr lang="en-US" smtClean="0"/>
              <a:t>‹#›</a:t>
            </a:fld>
            <a:endParaRPr lang="en-US"/>
          </a:p>
        </p:txBody>
      </p:sp>
    </p:spTree>
    <p:extLst>
      <p:ext uri="{BB962C8B-B14F-4D97-AF65-F5344CB8AC3E}">
        <p14:creationId xmlns:p14="http://schemas.microsoft.com/office/powerpoint/2010/main" val="4256077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A0F692-9EAF-44CD-B57F-692C55A7B506}" type="datetimeFigureOut">
              <a:rPr lang="en-US" smtClean="0"/>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9EDC4-1595-4C52-A4C2-7151945EBC20}" type="slidenum">
              <a:rPr lang="en-US" smtClean="0"/>
              <a:t>‹#›</a:t>
            </a:fld>
            <a:endParaRPr lang="en-US"/>
          </a:p>
        </p:txBody>
      </p:sp>
    </p:spTree>
    <p:extLst>
      <p:ext uri="{BB962C8B-B14F-4D97-AF65-F5344CB8AC3E}">
        <p14:creationId xmlns:p14="http://schemas.microsoft.com/office/powerpoint/2010/main" val="8494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A0F692-9EAF-44CD-B57F-692C55A7B506}" type="datetimeFigureOut">
              <a:rPr lang="en-US" smtClean="0"/>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9EDC4-1595-4C52-A4C2-7151945EBC20}" type="slidenum">
              <a:rPr lang="en-US" smtClean="0"/>
              <a:t>‹#›</a:t>
            </a:fld>
            <a:endParaRPr lang="en-US"/>
          </a:p>
        </p:txBody>
      </p:sp>
    </p:spTree>
    <p:extLst>
      <p:ext uri="{BB962C8B-B14F-4D97-AF65-F5344CB8AC3E}">
        <p14:creationId xmlns:p14="http://schemas.microsoft.com/office/powerpoint/2010/main" val="26576892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A0F692-9EAF-44CD-B57F-692C55A7B506}" type="datetimeFigureOut">
              <a:rPr lang="en-US" smtClean="0"/>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9EDC4-1595-4C52-A4C2-7151945EBC20}" type="slidenum">
              <a:rPr lang="en-US" smtClean="0"/>
              <a:t>‹#›</a:t>
            </a:fld>
            <a:endParaRPr lang="en-US"/>
          </a:p>
        </p:txBody>
      </p:sp>
    </p:spTree>
    <p:extLst>
      <p:ext uri="{BB962C8B-B14F-4D97-AF65-F5344CB8AC3E}">
        <p14:creationId xmlns:p14="http://schemas.microsoft.com/office/powerpoint/2010/main" val="22945184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A0F692-9EAF-44CD-B57F-692C55A7B506}" type="datetimeFigureOut">
              <a:rPr lang="en-US" smtClean="0"/>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9EDC4-1595-4C52-A4C2-7151945EBC20}" type="slidenum">
              <a:rPr lang="en-US" smtClean="0"/>
              <a:t>‹#›</a:t>
            </a:fld>
            <a:endParaRPr lang="en-US"/>
          </a:p>
        </p:txBody>
      </p:sp>
    </p:spTree>
    <p:extLst>
      <p:ext uri="{BB962C8B-B14F-4D97-AF65-F5344CB8AC3E}">
        <p14:creationId xmlns:p14="http://schemas.microsoft.com/office/powerpoint/2010/main" val="21534033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A0F692-9EAF-44CD-B57F-692C55A7B506}" type="datetimeFigureOut">
              <a:rPr lang="en-US" smtClean="0"/>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9EDC4-1595-4C52-A4C2-7151945EBC20}" type="slidenum">
              <a:rPr lang="en-US" smtClean="0"/>
              <a:t>‹#›</a:t>
            </a:fld>
            <a:endParaRPr lang="en-US"/>
          </a:p>
        </p:txBody>
      </p:sp>
    </p:spTree>
    <p:extLst>
      <p:ext uri="{BB962C8B-B14F-4D97-AF65-F5344CB8AC3E}">
        <p14:creationId xmlns:p14="http://schemas.microsoft.com/office/powerpoint/2010/main" val="9484712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A0F692-9EAF-44CD-B57F-692C55A7B506}" type="datetimeFigureOut">
              <a:rPr lang="en-US" smtClean="0"/>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9EDC4-1595-4C52-A4C2-7151945EBC20}"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48672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A0F692-9EAF-44CD-B57F-692C55A7B506}" type="datetimeFigureOut">
              <a:rPr lang="en-US" smtClean="0"/>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9EDC4-1595-4C52-A4C2-7151945EBC20}" type="slidenum">
              <a:rPr lang="en-US" smtClean="0"/>
              <a:t>‹#›</a:t>
            </a:fld>
            <a:endParaRPr lang="en-US"/>
          </a:p>
        </p:txBody>
      </p:sp>
    </p:spTree>
    <p:extLst>
      <p:ext uri="{BB962C8B-B14F-4D97-AF65-F5344CB8AC3E}">
        <p14:creationId xmlns:p14="http://schemas.microsoft.com/office/powerpoint/2010/main" val="3743820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A0F692-9EAF-44CD-B57F-692C55A7B506}" type="datetimeFigureOut">
              <a:rPr lang="en-US" smtClean="0"/>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9EDC4-1595-4C52-A4C2-7151945EBC20}" type="slidenum">
              <a:rPr lang="en-US" smtClean="0"/>
              <a:t>‹#›</a:t>
            </a:fld>
            <a:endParaRPr lang="en-US"/>
          </a:p>
        </p:txBody>
      </p:sp>
    </p:spTree>
    <p:extLst>
      <p:ext uri="{BB962C8B-B14F-4D97-AF65-F5344CB8AC3E}">
        <p14:creationId xmlns:p14="http://schemas.microsoft.com/office/powerpoint/2010/main" val="587119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A0F692-9EAF-44CD-B57F-692C55A7B506}" type="datetimeFigureOut">
              <a:rPr lang="en-US" smtClean="0"/>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9EDC4-1595-4C52-A4C2-7151945EBC20}" type="slidenum">
              <a:rPr lang="en-US" smtClean="0"/>
              <a:t>‹#›</a:t>
            </a:fld>
            <a:endParaRPr lang="en-US"/>
          </a:p>
        </p:txBody>
      </p:sp>
    </p:spTree>
    <p:extLst>
      <p:ext uri="{BB962C8B-B14F-4D97-AF65-F5344CB8AC3E}">
        <p14:creationId xmlns:p14="http://schemas.microsoft.com/office/powerpoint/2010/main" val="2278776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A0F692-9EAF-44CD-B57F-692C55A7B506}" type="datetimeFigureOut">
              <a:rPr lang="en-US" smtClean="0"/>
              <a:t>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59EDC4-1595-4C52-A4C2-7151945EBC20}" type="slidenum">
              <a:rPr lang="en-US" smtClean="0"/>
              <a:t>‹#›</a:t>
            </a:fld>
            <a:endParaRPr lang="en-US"/>
          </a:p>
        </p:txBody>
      </p:sp>
    </p:spTree>
    <p:extLst>
      <p:ext uri="{BB962C8B-B14F-4D97-AF65-F5344CB8AC3E}">
        <p14:creationId xmlns:p14="http://schemas.microsoft.com/office/powerpoint/2010/main" val="3322554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A0F692-9EAF-44CD-B57F-692C55A7B506}" type="datetimeFigureOut">
              <a:rPr lang="en-US" smtClean="0"/>
              <a:t>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59EDC4-1595-4C52-A4C2-7151945EBC20}" type="slidenum">
              <a:rPr lang="en-US" smtClean="0"/>
              <a:t>‹#›</a:t>
            </a:fld>
            <a:endParaRPr lang="en-US"/>
          </a:p>
        </p:txBody>
      </p:sp>
    </p:spTree>
    <p:extLst>
      <p:ext uri="{BB962C8B-B14F-4D97-AF65-F5344CB8AC3E}">
        <p14:creationId xmlns:p14="http://schemas.microsoft.com/office/powerpoint/2010/main" val="3139789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A0F692-9EAF-44CD-B57F-692C55A7B506}" type="datetimeFigureOut">
              <a:rPr lang="en-US" smtClean="0"/>
              <a:t>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59EDC4-1595-4C52-A4C2-7151945EBC20}" type="slidenum">
              <a:rPr lang="en-US" smtClean="0"/>
              <a:t>‹#›</a:t>
            </a:fld>
            <a:endParaRPr lang="en-US"/>
          </a:p>
        </p:txBody>
      </p:sp>
    </p:spTree>
    <p:extLst>
      <p:ext uri="{BB962C8B-B14F-4D97-AF65-F5344CB8AC3E}">
        <p14:creationId xmlns:p14="http://schemas.microsoft.com/office/powerpoint/2010/main" val="479108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22A0F692-9EAF-44CD-B57F-692C55A7B506}" type="datetimeFigureOut">
              <a:rPr lang="en-US" smtClean="0"/>
              <a:t>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59EDC4-1595-4C52-A4C2-7151945EBC20}" type="slidenum">
              <a:rPr lang="en-US" smtClean="0"/>
              <a:t>‹#›</a:t>
            </a:fld>
            <a:endParaRPr lang="en-US"/>
          </a:p>
        </p:txBody>
      </p:sp>
    </p:spTree>
    <p:extLst>
      <p:ext uri="{BB962C8B-B14F-4D97-AF65-F5344CB8AC3E}">
        <p14:creationId xmlns:p14="http://schemas.microsoft.com/office/powerpoint/2010/main" val="2183574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A0F692-9EAF-44CD-B57F-692C55A7B506}" type="datetimeFigureOut">
              <a:rPr lang="en-US" smtClean="0"/>
              <a:t>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59EDC4-1595-4C52-A4C2-7151945EBC20}" type="slidenum">
              <a:rPr lang="en-US" smtClean="0"/>
              <a:t>‹#›</a:t>
            </a:fld>
            <a:endParaRPr lang="en-US"/>
          </a:p>
        </p:txBody>
      </p:sp>
    </p:spTree>
    <p:extLst>
      <p:ext uri="{BB962C8B-B14F-4D97-AF65-F5344CB8AC3E}">
        <p14:creationId xmlns:p14="http://schemas.microsoft.com/office/powerpoint/2010/main" val="298783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A0F692-9EAF-44CD-B57F-692C55A7B506}" type="datetimeFigureOut">
              <a:rPr lang="en-US" smtClean="0"/>
              <a:t>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59EDC4-1595-4C52-A4C2-7151945EBC20}" type="slidenum">
              <a:rPr lang="en-US" smtClean="0"/>
              <a:t>‹#›</a:t>
            </a:fld>
            <a:endParaRPr lang="en-US"/>
          </a:p>
        </p:txBody>
      </p:sp>
    </p:spTree>
    <p:extLst>
      <p:ext uri="{BB962C8B-B14F-4D97-AF65-F5344CB8AC3E}">
        <p14:creationId xmlns:p14="http://schemas.microsoft.com/office/powerpoint/2010/main" val="104460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2A0F692-9EAF-44CD-B57F-692C55A7B506}" type="datetimeFigureOut">
              <a:rPr lang="en-US" smtClean="0"/>
              <a:t>1/1/2023</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459EDC4-1595-4C52-A4C2-7151945EBC20}" type="slidenum">
              <a:rPr lang="en-US" smtClean="0"/>
              <a:t>‹#›</a:t>
            </a:fld>
            <a:endParaRPr lang="en-US"/>
          </a:p>
        </p:txBody>
      </p:sp>
    </p:spTree>
    <p:extLst>
      <p:ext uri="{BB962C8B-B14F-4D97-AF65-F5344CB8AC3E}">
        <p14:creationId xmlns:p14="http://schemas.microsoft.com/office/powerpoint/2010/main" val="496510714"/>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slide" Target="slide11.xml"/><Relationship Id="rId26" Type="http://schemas.openxmlformats.org/officeDocument/2006/relationships/slide" Target="slide19.xml"/><Relationship Id="rId3" Type="http://schemas.openxmlformats.org/officeDocument/2006/relationships/image" Target="../media/image11.png"/><Relationship Id="rId21" Type="http://schemas.openxmlformats.org/officeDocument/2006/relationships/slide" Target="slide14.xml"/><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slide" Target="slide10.xml"/><Relationship Id="rId25" Type="http://schemas.openxmlformats.org/officeDocument/2006/relationships/slide" Target="slide18.xml"/><Relationship Id="rId2" Type="http://schemas.openxmlformats.org/officeDocument/2006/relationships/image" Target="../media/image10.png"/><Relationship Id="rId16" Type="http://schemas.openxmlformats.org/officeDocument/2006/relationships/slide" Target="slide9.xml"/><Relationship Id="rId20" Type="http://schemas.openxmlformats.org/officeDocument/2006/relationships/slide" Target="slide13.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slide" Target="slide17.xml"/><Relationship Id="rId5" Type="http://schemas.openxmlformats.org/officeDocument/2006/relationships/image" Target="../media/image13.png"/><Relationship Id="rId15" Type="http://schemas.openxmlformats.org/officeDocument/2006/relationships/slide" Target="slide8.xml"/><Relationship Id="rId23" Type="http://schemas.openxmlformats.org/officeDocument/2006/relationships/slide" Target="slide16.xml"/><Relationship Id="rId10" Type="http://schemas.openxmlformats.org/officeDocument/2006/relationships/image" Target="../media/image18.png"/><Relationship Id="rId19" Type="http://schemas.openxmlformats.org/officeDocument/2006/relationships/slide" Target="slide12.xml"/><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slide" Target="slide15.xml"/><Relationship Id="rId27" Type="http://schemas.openxmlformats.org/officeDocument/2006/relationships/slide" Target="slide20.xml"/></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FA7512-30AD-0006-3484-C9D0BB831EAB}"/>
              </a:ext>
            </a:extLst>
          </p:cNvPr>
          <p:cNvSpPr txBox="1"/>
          <p:nvPr/>
        </p:nvSpPr>
        <p:spPr>
          <a:xfrm>
            <a:off x="4246115" y="1155860"/>
            <a:ext cx="3699769" cy="646331"/>
          </a:xfrm>
          <a:prstGeom prst="rect">
            <a:avLst/>
          </a:prstGeom>
          <a:noFill/>
        </p:spPr>
        <p:txBody>
          <a:bodyPr wrap="square">
            <a:spAutoFit/>
          </a:bodyPr>
          <a:lstStyle/>
          <a:p>
            <a:r>
              <a:rPr lang="en-US" sz="3600" b="1" dirty="0"/>
              <a:t>ACADEMIC</a:t>
            </a:r>
            <a:r>
              <a:rPr lang="en-US" sz="1800" b="1" dirty="0"/>
              <a:t> </a:t>
            </a:r>
            <a:r>
              <a:rPr lang="en-US" sz="3600" b="1" dirty="0"/>
              <a:t>ERP</a:t>
            </a:r>
            <a:endParaRPr lang="en-US" sz="3600" dirty="0"/>
          </a:p>
        </p:txBody>
      </p:sp>
      <p:pic>
        <p:nvPicPr>
          <p:cNvPr id="6" name="Picture 2" descr="D:\Lutfullahil Mehdee\Marketing or Promotions\Tools\Office Softs\Logo.png">
            <a:extLst>
              <a:ext uri="{FF2B5EF4-FFF2-40B4-BE49-F238E27FC236}">
                <a16:creationId xmlns:a16="http://schemas.microsoft.com/office/drawing/2014/main" id="{A708F46F-D875-4FD8-A885-C02CB00B81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5584" y="2021480"/>
            <a:ext cx="2785111" cy="2815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953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Mehdee\Desktop\1000.JPG">
            <a:extLst>
              <a:ext uri="{FF2B5EF4-FFF2-40B4-BE49-F238E27FC236}">
                <a16:creationId xmlns:a16="http://schemas.microsoft.com/office/drawing/2014/main" id="{8339A61B-2655-F215-AD2C-94377F1E69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905" y="1222499"/>
            <a:ext cx="10892189" cy="5150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198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ehdee\Desktop\111111.JPG">
            <a:extLst>
              <a:ext uri="{FF2B5EF4-FFF2-40B4-BE49-F238E27FC236}">
                <a16:creationId xmlns:a16="http://schemas.microsoft.com/office/drawing/2014/main" id="{6505175C-2DBE-1465-0131-5440E3EC75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688" y="1701515"/>
            <a:ext cx="5522371" cy="42409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Mehdee\Desktop\11.JPG">
            <a:extLst>
              <a:ext uri="{FF2B5EF4-FFF2-40B4-BE49-F238E27FC236}">
                <a16:creationId xmlns:a16="http://schemas.microsoft.com/office/drawing/2014/main" id="{CDF8115D-4A6C-6B58-E69E-69E15E12A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033" y="1701515"/>
            <a:ext cx="5188522" cy="424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854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ehdee\Desktop\10.JPG">
            <a:extLst>
              <a:ext uri="{FF2B5EF4-FFF2-40B4-BE49-F238E27FC236}">
                <a16:creationId xmlns:a16="http://schemas.microsoft.com/office/drawing/2014/main" id="{2D212012-5935-A849-1306-ED04BFB0C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250" y="1310898"/>
            <a:ext cx="11261499" cy="522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241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ehdee\Desktop\8.JPG">
            <a:extLst>
              <a:ext uri="{FF2B5EF4-FFF2-40B4-BE49-F238E27FC236}">
                <a16:creationId xmlns:a16="http://schemas.microsoft.com/office/drawing/2014/main" id="{8196BA28-CB60-16CE-1A7D-B45EFAA9D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514" y="1114889"/>
            <a:ext cx="11517298" cy="5427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292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Mehdee\Desktop\6.JPG">
            <a:extLst>
              <a:ext uri="{FF2B5EF4-FFF2-40B4-BE49-F238E27FC236}">
                <a16:creationId xmlns:a16="http://schemas.microsoft.com/office/drawing/2014/main" id="{B11FB5D1-2161-688D-314B-3DC6445A8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442" y="1482571"/>
            <a:ext cx="11603115" cy="5133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831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2B00B3-A7A8-6E0D-5BFD-1FB4760DE16C}"/>
              </a:ext>
            </a:extLst>
          </p:cNvPr>
          <p:cNvGrpSpPr/>
          <p:nvPr/>
        </p:nvGrpSpPr>
        <p:grpSpPr>
          <a:xfrm>
            <a:off x="396535" y="1139339"/>
            <a:ext cx="11398929" cy="5456769"/>
            <a:chOff x="0" y="926276"/>
            <a:chExt cx="9143999" cy="4217224"/>
          </a:xfrm>
        </p:grpSpPr>
        <p:pic>
          <p:nvPicPr>
            <p:cNvPr id="2" name="Picture 3" descr="C:\Users\Mehdee\Desktop\11.JPG">
              <a:extLst>
                <a:ext uri="{FF2B5EF4-FFF2-40B4-BE49-F238E27FC236}">
                  <a16:creationId xmlns:a16="http://schemas.microsoft.com/office/drawing/2014/main" id="{053AABFC-D280-C2B6-6AA1-04E498490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26276"/>
              <a:ext cx="4678878" cy="42172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Mehdee\Desktop\15.JPG">
              <a:extLst>
                <a:ext uri="{FF2B5EF4-FFF2-40B4-BE49-F238E27FC236}">
                  <a16:creationId xmlns:a16="http://schemas.microsoft.com/office/drawing/2014/main" id="{A7951759-C73E-564B-5F79-75D951F4C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8879" y="926276"/>
              <a:ext cx="4465120" cy="42172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80554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Mehdee\Desktop\123.JPG">
            <a:extLst>
              <a:ext uri="{FF2B5EF4-FFF2-40B4-BE49-F238E27FC236}">
                <a16:creationId xmlns:a16="http://schemas.microsoft.com/office/drawing/2014/main" id="{4D12F3B5-BF4F-9BD0-0A24-982294BC6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889" y="1310177"/>
            <a:ext cx="10880222" cy="5046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009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C0CF44-26C7-CF21-F6F1-7021DC24B44C}"/>
              </a:ext>
            </a:extLst>
          </p:cNvPr>
          <p:cNvSpPr txBox="1"/>
          <p:nvPr/>
        </p:nvSpPr>
        <p:spPr>
          <a:xfrm>
            <a:off x="3701988" y="310718"/>
            <a:ext cx="4714043" cy="369332"/>
          </a:xfrm>
          <a:prstGeom prst="rect">
            <a:avLst/>
          </a:prstGeom>
          <a:noFill/>
        </p:spPr>
        <p:txBody>
          <a:bodyPr wrap="square" rtlCol="0">
            <a:spAutoFit/>
          </a:bodyPr>
          <a:lstStyle/>
          <a:p>
            <a:r>
              <a:rPr lang="en-US" dirty="0"/>
              <a:t>SMS</a:t>
            </a:r>
          </a:p>
        </p:txBody>
      </p:sp>
    </p:spTree>
    <p:extLst>
      <p:ext uri="{BB962C8B-B14F-4D97-AF65-F5344CB8AC3E}">
        <p14:creationId xmlns:p14="http://schemas.microsoft.com/office/powerpoint/2010/main" val="2972335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Mehdee\Desktop\12.JPG">
            <a:extLst>
              <a:ext uri="{FF2B5EF4-FFF2-40B4-BE49-F238E27FC236}">
                <a16:creationId xmlns:a16="http://schemas.microsoft.com/office/drawing/2014/main" id="{BD5550E6-D4BB-D445-C466-9AAE87A62F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262" y="1264124"/>
            <a:ext cx="11141475" cy="5167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821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B1A638-2BD1-D49F-061D-7692DE5EB498}"/>
              </a:ext>
            </a:extLst>
          </p:cNvPr>
          <p:cNvSpPr txBox="1"/>
          <p:nvPr/>
        </p:nvSpPr>
        <p:spPr>
          <a:xfrm>
            <a:off x="3746377" y="257452"/>
            <a:ext cx="5477522" cy="369332"/>
          </a:xfrm>
          <a:prstGeom prst="rect">
            <a:avLst/>
          </a:prstGeom>
          <a:noFill/>
        </p:spPr>
        <p:txBody>
          <a:bodyPr wrap="square" rtlCol="0">
            <a:spAutoFit/>
          </a:bodyPr>
          <a:lstStyle/>
          <a:p>
            <a:r>
              <a:rPr lang="en-US" dirty="0"/>
              <a:t>Teacher assessment</a:t>
            </a:r>
          </a:p>
        </p:txBody>
      </p:sp>
    </p:spTree>
    <p:extLst>
      <p:ext uri="{BB962C8B-B14F-4D97-AF65-F5344CB8AC3E}">
        <p14:creationId xmlns:p14="http://schemas.microsoft.com/office/powerpoint/2010/main" val="1406476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6108C-4BE9-85E8-57A5-A52926A8D571}"/>
              </a:ext>
            </a:extLst>
          </p:cNvPr>
          <p:cNvSpPr>
            <a:spLocks noGrp="1"/>
          </p:cNvSpPr>
          <p:nvPr>
            <p:ph type="title"/>
          </p:nvPr>
        </p:nvSpPr>
        <p:spPr/>
        <p:txBody>
          <a:bodyPr>
            <a:normAutofit/>
          </a:bodyPr>
          <a:lstStyle/>
          <a:p>
            <a:r>
              <a:rPr lang="as-IN" sz="4800" b="1" dirty="0"/>
              <a:t>স্কুল ম্যানেজমেন্ট সিস্টেম কি</a:t>
            </a:r>
            <a:r>
              <a:rPr lang="en-US" sz="4800" b="1" dirty="0"/>
              <a:t>?</a:t>
            </a:r>
            <a:endParaRPr lang="en-US" sz="4800" dirty="0"/>
          </a:p>
        </p:txBody>
      </p:sp>
      <p:sp>
        <p:nvSpPr>
          <p:cNvPr id="9" name="TextBox 8">
            <a:extLst>
              <a:ext uri="{FF2B5EF4-FFF2-40B4-BE49-F238E27FC236}">
                <a16:creationId xmlns:a16="http://schemas.microsoft.com/office/drawing/2014/main" id="{2EB3F7AC-8303-8A88-2640-BEDF198C4F3A}"/>
              </a:ext>
            </a:extLst>
          </p:cNvPr>
          <p:cNvSpPr txBox="1"/>
          <p:nvPr/>
        </p:nvSpPr>
        <p:spPr>
          <a:xfrm>
            <a:off x="3373514" y="2583402"/>
            <a:ext cx="6569476" cy="2677656"/>
          </a:xfrm>
          <a:prstGeom prst="rect">
            <a:avLst/>
          </a:prstGeom>
          <a:noFill/>
        </p:spPr>
        <p:txBody>
          <a:bodyPr wrap="square" rtlCol="0">
            <a:spAutoFit/>
          </a:bodyPr>
          <a:lstStyle/>
          <a:p>
            <a:r>
              <a:rPr lang="as-IN" sz="2800" dirty="0"/>
              <a:t>স্কুল ম্যানেজমেন্ট সফ্টওয়্যার হল কোনো ঝামেলা ছাড়াই সমস্ত শিক্ষাগত এবং প্রশাসনিক কাজ পরিচালনা করার একটি টুল। এটি একটি একক প্ল্যাটফর্মে স্কুলগুলিকে ডিজিটালভাবে পরিচালনা এবং দৈনন্দিন স্কুলের কার্যক্রম নিরীক্ষণ করতে সক্ষম করে। </a:t>
            </a:r>
            <a:endParaRPr lang="en-US" sz="2800" dirty="0"/>
          </a:p>
        </p:txBody>
      </p:sp>
    </p:spTree>
    <p:extLst>
      <p:ext uri="{BB962C8B-B14F-4D97-AF65-F5344CB8AC3E}">
        <p14:creationId xmlns:p14="http://schemas.microsoft.com/office/powerpoint/2010/main" val="3590314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AF0951-285A-7E52-2974-15C190ECF95F}"/>
              </a:ext>
            </a:extLst>
          </p:cNvPr>
          <p:cNvSpPr txBox="1"/>
          <p:nvPr/>
        </p:nvSpPr>
        <p:spPr>
          <a:xfrm>
            <a:off x="4962617" y="230820"/>
            <a:ext cx="4447712" cy="369332"/>
          </a:xfrm>
          <a:prstGeom prst="rect">
            <a:avLst/>
          </a:prstGeom>
          <a:noFill/>
        </p:spPr>
        <p:txBody>
          <a:bodyPr wrap="square" rtlCol="0">
            <a:spAutoFit/>
          </a:bodyPr>
          <a:lstStyle/>
          <a:p>
            <a:r>
              <a:rPr lang="en-US" dirty="0"/>
              <a:t>Our valued customers</a:t>
            </a:r>
          </a:p>
        </p:txBody>
      </p:sp>
    </p:spTree>
    <p:extLst>
      <p:ext uri="{BB962C8B-B14F-4D97-AF65-F5344CB8AC3E}">
        <p14:creationId xmlns:p14="http://schemas.microsoft.com/office/powerpoint/2010/main" val="1077550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D862F9-0BA2-6E24-F098-2475934ADF3B}"/>
              </a:ext>
            </a:extLst>
          </p:cNvPr>
          <p:cNvSpPr txBox="1"/>
          <p:nvPr/>
        </p:nvSpPr>
        <p:spPr>
          <a:xfrm>
            <a:off x="3417903" y="346229"/>
            <a:ext cx="4909351" cy="369332"/>
          </a:xfrm>
          <a:prstGeom prst="rect">
            <a:avLst/>
          </a:prstGeom>
          <a:noFill/>
        </p:spPr>
        <p:txBody>
          <a:bodyPr wrap="square" rtlCol="0">
            <a:spAutoFit/>
          </a:bodyPr>
          <a:lstStyle/>
          <a:p>
            <a:r>
              <a:rPr lang="en-US" dirty="0"/>
              <a:t>Pricing</a:t>
            </a:r>
          </a:p>
        </p:txBody>
      </p:sp>
    </p:spTree>
    <p:extLst>
      <p:ext uri="{BB962C8B-B14F-4D97-AF65-F5344CB8AC3E}">
        <p14:creationId xmlns:p14="http://schemas.microsoft.com/office/powerpoint/2010/main" val="1327188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5D7581-6D4B-A82C-FDF5-040FA7317F74}"/>
              </a:ext>
            </a:extLst>
          </p:cNvPr>
          <p:cNvSpPr txBox="1"/>
          <p:nvPr/>
        </p:nvSpPr>
        <p:spPr>
          <a:xfrm>
            <a:off x="3382392" y="417250"/>
            <a:ext cx="5042517" cy="369332"/>
          </a:xfrm>
          <a:prstGeom prst="rect">
            <a:avLst/>
          </a:prstGeom>
          <a:noFill/>
        </p:spPr>
        <p:txBody>
          <a:bodyPr wrap="square" rtlCol="0">
            <a:spAutoFit/>
          </a:bodyPr>
          <a:lstStyle/>
          <a:p>
            <a:r>
              <a:rPr lang="en-US" dirty="0"/>
              <a:t>Our price</a:t>
            </a:r>
          </a:p>
        </p:txBody>
      </p:sp>
    </p:spTree>
    <p:extLst>
      <p:ext uri="{BB962C8B-B14F-4D97-AF65-F5344CB8AC3E}">
        <p14:creationId xmlns:p14="http://schemas.microsoft.com/office/powerpoint/2010/main" val="1491983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77B284-3A6F-70D0-F406-C2A8D572E363}"/>
              </a:ext>
            </a:extLst>
          </p:cNvPr>
          <p:cNvSpPr txBox="1"/>
          <p:nvPr/>
        </p:nvSpPr>
        <p:spPr>
          <a:xfrm>
            <a:off x="3302493" y="372862"/>
            <a:ext cx="5841507" cy="369332"/>
          </a:xfrm>
          <a:prstGeom prst="rect">
            <a:avLst/>
          </a:prstGeom>
          <a:noFill/>
        </p:spPr>
        <p:txBody>
          <a:bodyPr wrap="square" rtlCol="0">
            <a:spAutoFit/>
          </a:bodyPr>
          <a:lstStyle/>
          <a:p>
            <a:r>
              <a:rPr lang="en-US" dirty="0"/>
              <a:t>Goal and conclusion</a:t>
            </a:r>
          </a:p>
        </p:txBody>
      </p:sp>
    </p:spTree>
    <p:extLst>
      <p:ext uri="{BB962C8B-B14F-4D97-AF65-F5344CB8AC3E}">
        <p14:creationId xmlns:p14="http://schemas.microsoft.com/office/powerpoint/2010/main" val="3205826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C0D4C-CD30-98A2-B946-17F4BFB8AFB3}"/>
              </a:ext>
            </a:extLst>
          </p:cNvPr>
          <p:cNvSpPr>
            <a:spLocks noGrp="1"/>
          </p:cNvSpPr>
          <p:nvPr>
            <p:ph type="title"/>
          </p:nvPr>
        </p:nvSpPr>
        <p:spPr>
          <a:xfrm>
            <a:off x="2710038" y="-375960"/>
            <a:ext cx="6931720" cy="1752599"/>
          </a:xfrm>
        </p:spPr>
        <p:txBody>
          <a:bodyPr/>
          <a:lstStyle/>
          <a:p>
            <a:r>
              <a:rPr lang="as-IN" b="1" dirty="0"/>
              <a:t>একটি স্কুল ব্যবস্থাপনার বর্তমান চিত্র</a:t>
            </a:r>
            <a:endParaRPr lang="en-US" b="1" dirty="0"/>
          </a:p>
        </p:txBody>
      </p:sp>
      <p:sp>
        <p:nvSpPr>
          <p:cNvPr id="9" name="TextBox 8">
            <a:extLst>
              <a:ext uri="{FF2B5EF4-FFF2-40B4-BE49-F238E27FC236}">
                <a16:creationId xmlns:a16="http://schemas.microsoft.com/office/drawing/2014/main" id="{C7C7CE46-395F-22D3-E4A6-7E77E81B44D2}"/>
              </a:ext>
            </a:extLst>
          </p:cNvPr>
          <p:cNvSpPr txBox="1"/>
          <p:nvPr/>
        </p:nvSpPr>
        <p:spPr>
          <a:xfrm>
            <a:off x="529961" y="3613203"/>
            <a:ext cx="2876364" cy="307777"/>
          </a:xfrm>
          <a:prstGeom prst="rect">
            <a:avLst/>
          </a:prstGeom>
          <a:noFill/>
        </p:spPr>
        <p:txBody>
          <a:bodyPr wrap="square" rtlCol="0">
            <a:spAutoFit/>
          </a:bodyPr>
          <a:lstStyle/>
          <a:p>
            <a:r>
              <a:rPr lang="as-IN" sz="1400" b="1" dirty="0"/>
              <a:t>স্কুলে রেকর্ড রুম এর বর্তমান চিত্র। </a:t>
            </a:r>
            <a:endParaRPr lang="en-US" sz="1400" b="1" dirty="0"/>
          </a:p>
        </p:txBody>
      </p:sp>
      <p:pic>
        <p:nvPicPr>
          <p:cNvPr id="23" name="Picture 22">
            <a:extLst>
              <a:ext uri="{FF2B5EF4-FFF2-40B4-BE49-F238E27FC236}">
                <a16:creationId xmlns:a16="http://schemas.microsoft.com/office/drawing/2014/main" id="{4D8642E3-0B83-5057-7BC6-C4B328E53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61" y="1080109"/>
            <a:ext cx="2621940" cy="2533094"/>
          </a:xfrm>
          <a:prstGeom prst="rect">
            <a:avLst/>
          </a:prstGeom>
        </p:spPr>
      </p:pic>
      <p:pic>
        <p:nvPicPr>
          <p:cNvPr id="25" name="Picture 24">
            <a:extLst>
              <a:ext uri="{FF2B5EF4-FFF2-40B4-BE49-F238E27FC236}">
                <a16:creationId xmlns:a16="http://schemas.microsoft.com/office/drawing/2014/main" id="{B8A22868-7995-C36C-5403-802867901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3428" y="1080109"/>
            <a:ext cx="4824941" cy="2533094"/>
          </a:xfrm>
          <a:prstGeom prst="rect">
            <a:avLst/>
          </a:prstGeom>
        </p:spPr>
      </p:pic>
      <p:pic>
        <p:nvPicPr>
          <p:cNvPr id="27" name="Picture 26">
            <a:extLst>
              <a:ext uri="{FF2B5EF4-FFF2-40B4-BE49-F238E27FC236}">
                <a16:creationId xmlns:a16="http://schemas.microsoft.com/office/drawing/2014/main" id="{B557586D-C0FA-8D8E-7F18-499386A95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9896" y="1080109"/>
            <a:ext cx="2057400" cy="2533094"/>
          </a:xfrm>
          <a:prstGeom prst="rect">
            <a:avLst/>
          </a:prstGeom>
        </p:spPr>
      </p:pic>
      <p:pic>
        <p:nvPicPr>
          <p:cNvPr id="29" name="Picture 28">
            <a:extLst>
              <a:ext uri="{FF2B5EF4-FFF2-40B4-BE49-F238E27FC236}">
                <a16:creationId xmlns:a16="http://schemas.microsoft.com/office/drawing/2014/main" id="{1FAFE3BB-5DC6-5DBE-A78E-AC171D6B91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2155" y="4209144"/>
            <a:ext cx="3542546" cy="1948400"/>
          </a:xfrm>
          <a:prstGeom prst="rect">
            <a:avLst/>
          </a:prstGeom>
        </p:spPr>
      </p:pic>
      <p:pic>
        <p:nvPicPr>
          <p:cNvPr id="31" name="Picture 30">
            <a:extLst>
              <a:ext uri="{FF2B5EF4-FFF2-40B4-BE49-F238E27FC236}">
                <a16:creationId xmlns:a16="http://schemas.microsoft.com/office/drawing/2014/main" id="{33BB58BA-8A2B-B20E-B70C-6F7E94BE74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8354" y="4209144"/>
            <a:ext cx="2726763" cy="1938362"/>
          </a:xfrm>
          <a:prstGeom prst="rect">
            <a:avLst/>
          </a:prstGeom>
        </p:spPr>
      </p:pic>
    </p:spTree>
    <p:extLst>
      <p:ext uri="{BB962C8B-B14F-4D97-AF65-F5344CB8AC3E}">
        <p14:creationId xmlns:p14="http://schemas.microsoft.com/office/powerpoint/2010/main" val="1345254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E4F5DC-A28F-F94D-D47B-7597B1FF1F81}"/>
              </a:ext>
            </a:extLst>
          </p:cNvPr>
          <p:cNvSpPr txBox="1"/>
          <p:nvPr/>
        </p:nvSpPr>
        <p:spPr>
          <a:xfrm>
            <a:off x="3567477" y="-1179125"/>
            <a:ext cx="2769020" cy="1015663"/>
          </a:xfrm>
          <a:prstGeom prst="rect">
            <a:avLst/>
          </a:prstGeom>
          <a:noFill/>
        </p:spPr>
        <p:txBody>
          <a:bodyPr wrap="square" rtlCol="0">
            <a:spAutoFit/>
          </a:bodyPr>
          <a:lstStyle/>
          <a:p>
            <a:r>
              <a:rPr lang="as-IN" sz="2000" b="1" dirty="0"/>
              <a:t>প্রয়োজনীয় তথ্য সময়মতো খুঁজে না পাওয়া। </a:t>
            </a:r>
            <a:endParaRPr lang="en-US" sz="2000" b="1" dirty="0"/>
          </a:p>
        </p:txBody>
      </p:sp>
      <p:sp>
        <p:nvSpPr>
          <p:cNvPr id="5" name="TextBox 4">
            <a:extLst>
              <a:ext uri="{FF2B5EF4-FFF2-40B4-BE49-F238E27FC236}">
                <a16:creationId xmlns:a16="http://schemas.microsoft.com/office/drawing/2014/main" id="{5FD1DE4F-2CD9-D22A-C02E-9BCC3F0D7AD1}"/>
              </a:ext>
            </a:extLst>
          </p:cNvPr>
          <p:cNvSpPr txBox="1"/>
          <p:nvPr/>
        </p:nvSpPr>
        <p:spPr>
          <a:xfrm>
            <a:off x="12668672" y="3178959"/>
            <a:ext cx="2467188" cy="707886"/>
          </a:xfrm>
          <a:prstGeom prst="rect">
            <a:avLst/>
          </a:prstGeom>
          <a:noFill/>
        </p:spPr>
        <p:txBody>
          <a:bodyPr wrap="square" rtlCol="0">
            <a:spAutoFit/>
          </a:bodyPr>
          <a:lstStyle/>
          <a:p>
            <a:r>
              <a:rPr lang="as-IN" sz="2000" b="1" dirty="0"/>
              <a:t>অনেক জায়গা দখল করে রাখা। </a:t>
            </a:r>
            <a:endParaRPr lang="en-US" sz="2000" b="1" dirty="0"/>
          </a:p>
        </p:txBody>
      </p:sp>
      <p:sp>
        <p:nvSpPr>
          <p:cNvPr id="6" name="TextBox 5">
            <a:extLst>
              <a:ext uri="{FF2B5EF4-FFF2-40B4-BE49-F238E27FC236}">
                <a16:creationId xmlns:a16="http://schemas.microsoft.com/office/drawing/2014/main" id="{11DC08C0-8DC4-F6D3-1571-CE90365CDA66}"/>
              </a:ext>
            </a:extLst>
          </p:cNvPr>
          <p:cNvSpPr txBox="1"/>
          <p:nvPr/>
        </p:nvSpPr>
        <p:spPr>
          <a:xfrm>
            <a:off x="-3163933" y="4506317"/>
            <a:ext cx="3163933" cy="707886"/>
          </a:xfrm>
          <a:prstGeom prst="rect">
            <a:avLst/>
          </a:prstGeom>
          <a:noFill/>
        </p:spPr>
        <p:txBody>
          <a:bodyPr wrap="square" rtlCol="0">
            <a:spAutoFit/>
          </a:bodyPr>
          <a:lstStyle/>
          <a:p>
            <a:r>
              <a:rPr lang="as-IN" sz="2000" b="1" dirty="0"/>
              <a:t>উপস্থিতি রেকর্ড বই হিসাব মিলানো ও বিশ্লেষণ করা। </a:t>
            </a:r>
            <a:endParaRPr lang="en-US" sz="2000" b="1" dirty="0"/>
          </a:p>
        </p:txBody>
      </p:sp>
      <p:sp>
        <p:nvSpPr>
          <p:cNvPr id="7" name="TextBox 6">
            <a:extLst>
              <a:ext uri="{FF2B5EF4-FFF2-40B4-BE49-F238E27FC236}">
                <a16:creationId xmlns:a16="http://schemas.microsoft.com/office/drawing/2014/main" id="{8D612AC5-6C85-1316-1687-DF4EC56F029D}"/>
              </a:ext>
            </a:extLst>
          </p:cNvPr>
          <p:cNvSpPr txBox="1"/>
          <p:nvPr/>
        </p:nvSpPr>
        <p:spPr>
          <a:xfrm>
            <a:off x="4278858" y="7902662"/>
            <a:ext cx="3010876" cy="707886"/>
          </a:xfrm>
          <a:prstGeom prst="rect">
            <a:avLst/>
          </a:prstGeom>
          <a:noFill/>
        </p:spPr>
        <p:txBody>
          <a:bodyPr wrap="square" rtlCol="0">
            <a:spAutoFit/>
          </a:bodyPr>
          <a:lstStyle/>
          <a:p>
            <a:r>
              <a:rPr lang="as-IN" sz="2000" b="1" dirty="0"/>
              <a:t>অনুপস্থিত ছাত্রের নিকট নোটিশ  পৌঁছানো।</a:t>
            </a:r>
            <a:endParaRPr lang="en-US" sz="2000" b="1" dirty="0"/>
          </a:p>
        </p:txBody>
      </p:sp>
      <p:sp>
        <p:nvSpPr>
          <p:cNvPr id="8" name="TextBox 7">
            <a:extLst>
              <a:ext uri="{FF2B5EF4-FFF2-40B4-BE49-F238E27FC236}">
                <a16:creationId xmlns:a16="http://schemas.microsoft.com/office/drawing/2014/main" id="{FE1D60D5-B227-FF4A-18AE-54C987070E32}"/>
              </a:ext>
            </a:extLst>
          </p:cNvPr>
          <p:cNvSpPr txBox="1"/>
          <p:nvPr/>
        </p:nvSpPr>
        <p:spPr>
          <a:xfrm>
            <a:off x="6543582" y="3118278"/>
            <a:ext cx="1748901" cy="707886"/>
          </a:xfrm>
          <a:prstGeom prst="rect">
            <a:avLst/>
          </a:prstGeom>
          <a:noFill/>
        </p:spPr>
        <p:txBody>
          <a:bodyPr wrap="square" rtlCol="0">
            <a:spAutoFit/>
          </a:bodyPr>
          <a:lstStyle/>
          <a:p>
            <a:r>
              <a:rPr lang="as-IN" sz="2000" b="1" dirty="0"/>
              <a:t>তথ্যে মানবসৃষ্ট ত্রুটি হওয়া। </a:t>
            </a:r>
            <a:endParaRPr lang="en-US" sz="2000" b="1" dirty="0"/>
          </a:p>
        </p:txBody>
      </p:sp>
      <p:sp>
        <p:nvSpPr>
          <p:cNvPr id="9" name="TextBox 8">
            <a:extLst>
              <a:ext uri="{FF2B5EF4-FFF2-40B4-BE49-F238E27FC236}">
                <a16:creationId xmlns:a16="http://schemas.microsoft.com/office/drawing/2014/main" id="{B96E0ECF-EF2F-D91D-7C42-72CDC7B3BF56}"/>
              </a:ext>
            </a:extLst>
          </p:cNvPr>
          <p:cNvSpPr txBox="1"/>
          <p:nvPr/>
        </p:nvSpPr>
        <p:spPr>
          <a:xfrm>
            <a:off x="12332303" y="4340767"/>
            <a:ext cx="3139926" cy="707886"/>
          </a:xfrm>
          <a:prstGeom prst="rect">
            <a:avLst/>
          </a:prstGeom>
          <a:noFill/>
        </p:spPr>
        <p:txBody>
          <a:bodyPr wrap="square" rtlCol="0">
            <a:spAutoFit/>
          </a:bodyPr>
          <a:lstStyle/>
          <a:p>
            <a:r>
              <a:rPr lang="as-IN" sz="2000" b="1" dirty="0"/>
              <a:t>প্রয়োজনীয় তথ্য নষ্ট হয়ে যাওয়ার সম্ভবনা। </a:t>
            </a:r>
            <a:endParaRPr lang="en-US" sz="2000" b="1" dirty="0"/>
          </a:p>
        </p:txBody>
      </p:sp>
      <p:sp>
        <p:nvSpPr>
          <p:cNvPr id="10" name="TextBox 9">
            <a:extLst>
              <a:ext uri="{FF2B5EF4-FFF2-40B4-BE49-F238E27FC236}">
                <a16:creationId xmlns:a16="http://schemas.microsoft.com/office/drawing/2014/main" id="{9EADB340-9B71-603E-0A93-806FBC85A3FD}"/>
              </a:ext>
            </a:extLst>
          </p:cNvPr>
          <p:cNvSpPr txBox="1"/>
          <p:nvPr/>
        </p:nvSpPr>
        <p:spPr>
          <a:xfrm>
            <a:off x="4909846" y="7450360"/>
            <a:ext cx="3010876" cy="707886"/>
          </a:xfrm>
          <a:prstGeom prst="rect">
            <a:avLst/>
          </a:prstGeom>
          <a:noFill/>
        </p:spPr>
        <p:txBody>
          <a:bodyPr wrap="square" rtlCol="0">
            <a:spAutoFit/>
          </a:bodyPr>
          <a:lstStyle/>
          <a:p>
            <a:r>
              <a:rPr lang="as-IN" sz="2000" b="1" dirty="0"/>
              <a:t>অভিভাবককে ছাত্রের সার্বিক অবস্থা</a:t>
            </a:r>
            <a:r>
              <a:rPr lang="en-US" sz="2000" b="1" dirty="0"/>
              <a:t> </a:t>
            </a:r>
            <a:r>
              <a:rPr lang="as-IN" sz="2000" b="1" dirty="0"/>
              <a:t>জানানো।</a:t>
            </a:r>
            <a:endParaRPr lang="en-US" sz="2000" b="1" dirty="0"/>
          </a:p>
        </p:txBody>
      </p:sp>
      <p:sp>
        <p:nvSpPr>
          <p:cNvPr id="11" name="TextBox 10">
            <a:extLst>
              <a:ext uri="{FF2B5EF4-FFF2-40B4-BE49-F238E27FC236}">
                <a16:creationId xmlns:a16="http://schemas.microsoft.com/office/drawing/2014/main" id="{91A6758D-769F-2684-1F23-2E237F3BAAB5}"/>
              </a:ext>
            </a:extLst>
          </p:cNvPr>
          <p:cNvSpPr txBox="1"/>
          <p:nvPr/>
        </p:nvSpPr>
        <p:spPr>
          <a:xfrm>
            <a:off x="-2619727" y="1265875"/>
            <a:ext cx="1748901" cy="1323439"/>
          </a:xfrm>
          <a:prstGeom prst="rect">
            <a:avLst/>
          </a:prstGeom>
          <a:noFill/>
        </p:spPr>
        <p:txBody>
          <a:bodyPr wrap="square" rtlCol="0">
            <a:spAutoFit/>
          </a:bodyPr>
          <a:lstStyle/>
          <a:p>
            <a:r>
              <a:rPr lang="as-IN" sz="2000" b="1" dirty="0"/>
              <a:t>বেতন আদায়ের টাকা হিসাবে গরমিল হওয়া।</a:t>
            </a:r>
            <a:endParaRPr lang="en-US" sz="2000" b="1" dirty="0"/>
          </a:p>
        </p:txBody>
      </p:sp>
      <p:sp>
        <p:nvSpPr>
          <p:cNvPr id="12" name="TextBox 11">
            <a:extLst>
              <a:ext uri="{FF2B5EF4-FFF2-40B4-BE49-F238E27FC236}">
                <a16:creationId xmlns:a16="http://schemas.microsoft.com/office/drawing/2014/main" id="{39A2892B-CA65-295C-A141-2C8A8C78091F}"/>
              </a:ext>
            </a:extLst>
          </p:cNvPr>
          <p:cNvSpPr txBox="1"/>
          <p:nvPr/>
        </p:nvSpPr>
        <p:spPr>
          <a:xfrm>
            <a:off x="6493667" y="-1303367"/>
            <a:ext cx="1748901" cy="707886"/>
          </a:xfrm>
          <a:prstGeom prst="rect">
            <a:avLst/>
          </a:prstGeom>
          <a:noFill/>
        </p:spPr>
        <p:txBody>
          <a:bodyPr wrap="square" rtlCol="0">
            <a:spAutoFit/>
          </a:bodyPr>
          <a:lstStyle/>
          <a:p>
            <a:r>
              <a:rPr lang="as-IN" sz="2000" b="1" dirty="0"/>
              <a:t>দুর্যোগে তথ্য নষ্ট হওয়া। </a:t>
            </a:r>
            <a:endParaRPr lang="en-US" sz="2000" b="1" dirty="0"/>
          </a:p>
        </p:txBody>
      </p:sp>
      <p:sp>
        <p:nvSpPr>
          <p:cNvPr id="13" name="TextBox 12">
            <a:extLst>
              <a:ext uri="{FF2B5EF4-FFF2-40B4-BE49-F238E27FC236}">
                <a16:creationId xmlns:a16="http://schemas.microsoft.com/office/drawing/2014/main" id="{3EA86B4C-67D7-91DA-B5EF-AFA5C6B29892}"/>
              </a:ext>
            </a:extLst>
          </p:cNvPr>
          <p:cNvSpPr txBox="1"/>
          <p:nvPr/>
        </p:nvSpPr>
        <p:spPr>
          <a:xfrm>
            <a:off x="3567477" y="3132792"/>
            <a:ext cx="2627672" cy="400110"/>
          </a:xfrm>
          <a:prstGeom prst="rect">
            <a:avLst/>
          </a:prstGeom>
          <a:noFill/>
        </p:spPr>
        <p:txBody>
          <a:bodyPr wrap="square" rtlCol="0">
            <a:spAutoFit/>
          </a:bodyPr>
          <a:lstStyle/>
          <a:p>
            <a:r>
              <a:rPr lang="as-IN" sz="2000" b="1" dirty="0"/>
              <a:t>শিক্ষক মূল্যায়ন করা। </a:t>
            </a:r>
            <a:endParaRPr lang="en-US" sz="2000" b="1" dirty="0"/>
          </a:p>
        </p:txBody>
      </p:sp>
      <p:sp>
        <p:nvSpPr>
          <p:cNvPr id="14" name="TextBox 13">
            <a:extLst>
              <a:ext uri="{FF2B5EF4-FFF2-40B4-BE49-F238E27FC236}">
                <a16:creationId xmlns:a16="http://schemas.microsoft.com/office/drawing/2014/main" id="{3C307D3F-3775-4361-B4A2-158DE9001E83}"/>
              </a:ext>
            </a:extLst>
          </p:cNvPr>
          <p:cNvSpPr txBox="1"/>
          <p:nvPr/>
        </p:nvSpPr>
        <p:spPr>
          <a:xfrm>
            <a:off x="12483504" y="1419764"/>
            <a:ext cx="2422668" cy="1015663"/>
          </a:xfrm>
          <a:prstGeom prst="rect">
            <a:avLst/>
          </a:prstGeom>
          <a:noFill/>
        </p:spPr>
        <p:txBody>
          <a:bodyPr wrap="square" rtlCol="0">
            <a:spAutoFit/>
          </a:bodyPr>
          <a:lstStyle/>
          <a:p>
            <a:r>
              <a:rPr lang="as-IN" sz="2000" b="1" dirty="0"/>
              <a:t>অনলাইনে ক্লাস নেয়া এবং এসাইনমেন্ট বুজে নেয়া। </a:t>
            </a:r>
            <a:endParaRPr lang="en-US" sz="2000" b="1" dirty="0"/>
          </a:p>
        </p:txBody>
      </p:sp>
      <p:sp>
        <p:nvSpPr>
          <p:cNvPr id="15" name="TextBox 14">
            <a:extLst>
              <a:ext uri="{FF2B5EF4-FFF2-40B4-BE49-F238E27FC236}">
                <a16:creationId xmlns:a16="http://schemas.microsoft.com/office/drawing/2014/main" id="{6FDD848D-4811-9666-CBD0-07758C56700A}"/>
              </a:ext>
            </a:extLst>
          </p:cNvPr>
          <p:cNvSpPr txBox="1"/>
          <p:nvPr/>
        </p:nvSpPr>
        <p:spPr>
          <a:xfrm>
            <a:off x="7877746" y="7287109"/>
            <a:ext cx="1347928" cy="1323439"/>
          </a:xfrm>
          <a:prstGeom prst="rect">
            <a:avLst/>
          </a:prstGeom>
          <a:noFill/>
        </p:spPr>
        <p:txBody>
          <a:bodyPr wrap="square" rtlCol="0">
            <a:spAutoFit/>
          </a:bodyPr>
          <a:lstStyle/>
          <a:p>
            <a:r>
              <a:rPr lang="as-IN" sz="2000" b="1" dirty="0"/>
              <a:t>রুটিন এবং ফলাফল প্রকাশ করা। </a:t>
            </a:r>
            <a:endParaRPr lang="en-US" sz="2000" b="1" dirty="0"/>
          </a:p>
        </p:txBody>
      </p:sp>
      <p:sp>
        <p:nvSpPr>
          <p:cNvPr id="16" name="TextBox 15">
            <a:extLst>
              <a:ext uri="{FF2B5EF4-FFF2-40B4-BE49-F238E27FC236}">
                <a16:creationId xmlns:a16="http://schemas.microsoft.com/office/drawing/2014/main" id="{5D72D9A1-7742-9C93-3891-9F5BE4FF6D86}"/>
              </a:ext>
            </a:extLst>
          </p:cNvPr>
          <p:cNvSpPr txBox="1"/>
          <p:nvPr/>
        </p:nvSpPr>
        <p:spPr>
          <a:xfrm>
            <a:off x="-2673465" y="3228954"/>
            <a:ext cx="2673465" cy="1015663"/>
          </a:xfrm>
          <a:prstGeom prst="rect">
            <a:avLst/>
          </a:prstGeom>
          <a:noFill/>
        </p:spPr>
        <p:txBody>
          <a:bodyPr wrap="square" rtlCol="0">
            <a:spAutoFit/>
          </a:bodyPr>
          <a:lstStyle/>
          <a:p>
            <a:r>
              <a:rPr lang="as-IN" sz="2000" b="1" dirty="0"/>
              <a:t>শেষ মুহূর্তের সিদ্ধান্ত সম্পরটেকে সবাইকে অবহিত করা। </a:t>
            </a:r>
            <a:endParaRPr lang="en-US" sz="2000" b="1" dirty="0"/>
          </a:p>
        </p:txBody>
      </p:sp>
      <p:sp>
        <p:nvSpPr>
          <p:cNvPr id="17" name="Title 1">
            <a:extLst>
              <a:ext uri="{FF2B5EF4-FFF2-40B4-BE49-F238E27FC236}">
                <a16:creationId xmlns:a16="http://schemas.microsoft.com/office/drawing/2014/main" id="{34B740FD-A629-6F3E-2F35-3EAC26DEAF74}"/>
              </a:ext>
            </a:extLst>
          </p:cNvPr>
          <p:cNvSpPr>
            <a:spLocks noGrp="1"/>
          </p:cNvSpPr>
          <p:nvPr>
            <p:ph type="title"/>
          </p:nvPr>
        </p:nvSpPr>
        <p:spPr>
          <a:xfrm>
            <a:off x="1998652" y="-282448"/>
            <a:ext cx="8675689" cy="1752599"/>
          </a:xfrm>
        </p:spPr>
        <p:txBody>
          <a:bodyPr/>
          <a:lstStyle/>
          <a:p>
            <a:r>
              <a:rPr lang="as-IN" b="1" dirty="0"/>
              <a:t>বর্তমান স্কুল</a:t>
            </a:r>
            <a:r>
              <a:rPr lang="en-US" b="1" dirty="0"/>
              <a:t> </a:t>
            </a:r>
            <a:r>
              <a:rPr lang="as-IN" b="1" dirty="0"/>
              <a:t>রেকর্ড রাখার সিস্টেমের সমস্যা</a:t>
            </a:r>
            <a:endParaRPr lang="en-US" b="1" dirty="0"/>
          </a:p>
        </p:txBody>
      </p:sp>
    </p:spTree>
    <p:extLst>
      <p:ext uri="{BB962C8B-B14F-4D97-AF65-F5344CB8AC3E}">
        <p14:creationId xmlns:p14="http://schemas.microsoft.com/office/powerpoint/2010/main" val="25801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0.25 1.48148E-6 L 0.27292 0.00046 " pathEditMode="relative" rAng="0" ptsTypes="AA">
                                      <p:cBhvr>
                                        <p:cTn id="6" dur="2000" fill="hold"/>
                                        <p:tgtEl>
                                          <p:spTgt spid="11"/>
                                        </p:tgtEl>
                                        <p:attrNameLst>
                                          <p:attrName>ppt_x</p:attrName>
                                          <p:attrName>ppt_y</p:attrName>
                                        </p:attrNameLst>
                                      </p:cBhvr>
                                      <p:rCtr x="26146" y="2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1211 -0.39606 L -0.01211 0.36667 " pathEditMode="relative" rAng="0" ptsTypes="AA">
                                      <p:cBhvr>
                                        <p:cTn id="10" dur="2000" fill="hold"/>
                                        <p:tgtEl>
                                          <p:spTgt spid="4"/>
                                        </p:tgtEl>
                                        <p:attrNameLst>
                                          <p:attrName>ppt_x</p:attrName>
                                          <p:attrName>ppt_y</p:attrName>
                                        </p:attrNameLst>
                                      </p:cBhvr>
                                      <p:rCtr x="0" y="38148"/>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0.00847 0.00116 L -0.00443 0.39144 " pathEditMode="relative" rAng="0" ptsTypes="AA">
                                      <p:cBhvr>
                                        <p:cTn id="14" dur="2000" fill="hold"/>
                                        <p:tgtEl>
                                          <p:spTgt spid="12"/>
                                        </p:tgtEl>
                                        <p:attrNameLst>
                                          <p:attrName>ppt_x</p:attrName>
                                          <p:attrName>ppt_y</p:attrName>
                                        </p:attrNameLst>
                                      </p:cBhvr>
                                      <p:rCtr x="195" y="19514"/>
                                    </p:animMotion>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grpId="0" nodeType="clickEffect">
                                  <p:stCondLst>
                                    <p:cond delay="0"/>
                                  </p:stCondLst>
                                  <p:childTnLst>
                                    <p:animMotion origin="layout" path="M 0.20325 0.00185 L -0.26029 0.00486 " pathEditMode="relative" rAng="0" ptsTypes="AA">
                                      <p:cBhvr>
                                        <p:cTn id="18" dur="2000" fill="hold"/>
                                        <p:tgtEl>
                                          <p:spTgt spid="14"/>
                                        </p:tgtEl>
                                        <p:attrNameLst>
                                          <p:attrName>ppt_x</p:attrName>
                                          <p:attrName>ppt_y</p:attrName>
                                        </p:attrNameLst>
                                      </p:cBhvr>
                                      <p:rCtr x="-23177" y="139"/>
                                    </p:animMotion>
                                  </p:childTnLst>
                                </p:cTn>
                              </p:par>
                            </p:childTnLst>
                          </p:cTn>
                        </p:par>
                      </p:childTnLst>
                    </p:cTn>
                  </p:par>
                  <p:par>
                    <p:cTn id="19" fill="hold">
                      <p:stCondLst>
                        <p:cond delay="indefinite"/>
                      </p:stCondLst>
                      <p:childTnLst>
                        <p:par>
                          <p:cTn id="20" fill="hold">
                            <p:stCondLst>
                              <p:cond delay="0"/>
                            </p:stCondLst>
                            <p:childTnLst>
                              <p:par>
                                <p:cTn id="21" presetID="35" presetClass="path" presetSubtype="0" accel="50000" decel="50000" fill="hold" grpId="0" nodeType="clickEffect">
                                  <p:stCondLst>
                                    <p:cond delay="0"/>
                                  </p:stCondLst>
                                  <p:childTnLst>
                                    <p:animMotion origin="layout" path="M -4.375E-6 3.7037E-6 L -0.25 3.7037E-6 " pathEditMode="relative" rAng="0" ptsTypes="AA">
                                      <p:cBhvr>
                                        <p:cTn id="22" dur="2000" fill="hold"/>
                                        <p:tgtEl>
                                          <p:spTgt spid="5"/>
                                        </p:tgtEl>
                                        <p:attrNameLst>
                                          <p:attrName>ppt_x</p:attrName>
                                          <p:attrName>ppt_y</p:attrName>
                                        </p:attrNameLst>
                                      </p:cBhvr>
                                      <p:rCtr x="-12500" y="0"/>
                                    </p:animMotion>
                                  </p:childTnLst>
                                </p:cTn>
                              </p:par>
                            </p:childTnLst>
                          </p:cTn>
                        </p:par>
                      </p:childTnLst>
                    </p:cTn>
                  </p:par>
                  <p:par>
                    <p:cTn id="23" fill="hold">
                      <p:stCondLst>
                        <p:cond delay="indefinite"/>
                      </p:stCondLst>
                      <p:childTnLst>
                        <p:par>
                          <p:cTn id="24" fill="hold">
                            <p:stCondLst>
                              <p:cond delay="0"/>
                            </p:stCondLst>
                            <p:childTnLst>
                              <p:par>
                                <p:cTn id="25" presetID="35" presetClass="path" presetSubtype="0" accel="50000" decel="50000" fill="hold" grpId="0" nodeType="clickEffect">
                                  <p:stCondLst>
                                    <p:cond delay="0"/>
                                  </p:stCondLst>
                                  <p:childTnLst>
                                    <p:animMotion origin="layout" path="M 0.23946 0.00764 L -0.29531 -0.00093 " pathEditMode="relative" rAng="0" ptsTypes="AA">
                                      <p:cBhvr>
                                        <p:cTn id="26" dur="2000" fill="hold"/>
                                        <p:tgtEl>
                                          <p:spTgt spid="9"/>
                                        </p:tgtEl>
                                        <p:attrNameLst>
                                          <p:attrName>ppt_x</p:attrName>
                                          <p:attrName>ppt_y</p:attrName>
                                        </p:attrNameLst>
                                      </p:cBhvr>
                                      <p:rCtr x="-26745" y="-440"/>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1.875E-6 -2.96296E-6 L -1.875E-6 -0.25 " pathEditMode="relative" rAng="0" ptsTypes="AA">
                                      <p:cBhvr>
                                        <p:cTn id="30" dur="2000" fill="hold"/>
                                        <p:tgtEl>
                                          <p:spTgt spid="10"/>
                                        </p:tgtEl>
                                        <p:attrNameLst>
                                          <p:attrName>ppt_x</p:attrName>
                                          <p:attrName>ppt_y</p:attrName>
                                        </p:attrNameLst>
                                      </p:cBhvr>
                                      <p:rCtr x="0" y="-12500"/>
                                    </p:animMotion>
                                  </p:childTnLst>
                                </p:cTn>
                              </p:par>
                            </p:childTnLst>
                          </p:cTn>
                        </p:par>
                      </p:childTnLst>
                    </p:cTn>
                  </p:par>
                  <p:par>
                    <p:cTn id="31" fill="hold">
                      <p:stCondLst>
                        <p:cond delay="indefinite"/>
                      </p:stCondLst>
                      <p:childTnLst>
                        <p:par>
                          <p:cTn id="32" fill="hold">
                            <p:stCondLst>
                              <p:cond delay="0"/>
                            </p:stCondLst>
                            <p:childTnLst>
                              <p:par>
                                <p:cTn id="33" presetID="64" presetClass="path" presetSubtype="0" accel="50000" decel="50000" fill="hold" grpId="0" nodeType="clickEffect">
                                  <p:stCondLst>
                                    <p:cond delay="0"/>
                                  </p:stCondLst>
                                  <p:childTnLst>
                                    <p:animMotion origin="layout" path="M -0.03554 0.10185 L -0.03906 -0.41991 " pathEditMode="relative" rAng="0" ptsTypes="AA">
                                      <p:cBhvr>
                                        <p:cTn id="34" dur="2000" fill="hold"/>
                                        <p:tgtEl>
                                          <p:spTgt spid="15"/>
                                        </p:tgtEl>
                                        <p:attrNameLst>
                                          <p:attrName>ppt_x</p:attrName>
                                          <p:attrName>ppt_y</p:attrName>
                                        </p:attrNameLst>
                                      </p:cBhvr>
                                      <p:rCtr x="-182" y="-26088"/>
                                    </p:animMotion>
                                  </p:childTnLst>
                                </p:cTn>
                              </p:par>
                            </p:childTnLst>
                          </p:cTn>
                        </p:par>
                      </p:childTnLst>
                    </p:cTn>
                  </p:par>
                  <p:par>
                    <p:cTn id="35" fill="hold">
                      <p:stCondLst>
                        <p:cond delay="indefinite"/>
                      </p:stCondLst>
                      <p:childTnLst>
                        <p:par>
                          <p:cTn id="36" fill="hold">
                            <p:stCondLst>
                              <p:cond delay="0"/>
                            </p:stCondLst>
                            <p:childTnLst>
                              <p:par>
                                <p:cTn id="37" presetID="64" presetClass="path" presetSubtype="0" accel="50000" decel="50000" fill="hold" grpId="0" nodeType="clickEffect">
                                  <p:stCondLst>
                                    <p:cond delay="0"/>
                                  </p:stCondLst>
                                  <p:childTnLst>
                                    <p:animMotion origin="layout" path="M 1.04167E-6 4.81481E-6 L -0.00169 -0.46783 " pathEditMode="relative" rAng="0" ptsTypes="AA">
                                      <p:cBhvr>
                                        <p:cTn id="38" dur="2000" fill="hold"/>
                                        <p:tgtEl>
                                          <p:spTgt spid="7"/>
                                        </p:tgtEl>
                                        <p:attrNameLst>
                                          <p:attrName>ppt_x</p:attrName>
                                          <p:attrName>ppt_y</p:attrName>
                                        </p:attrNameLst>
                                      </p:cBhvr>
                                      <p:rCtr x="-91" y="-23403"/>
                                    </p:animMotion>
                                  </p:childTnLst>
                                </p:cTn>
                              </p:par>
                            </p:childTnLst>
                          </p:cTn>
                        </p:par>
                      </p:childTnLst>
                    </p:cTn>
                  </p:par>
                  <p:par>
                    <p:cTn id="39" fill="hold">
                      <p:stCondLst>
                        <p:cond delay="indefinite"/>
                      </p:stCondLst>
                      <p:childTnLst>
                        <p:par>
                          <p:cTn id="40" fill="hold">
                            <p:stCondLst>
                              <p:cond delay="0"/>
                            </p:stCondLst>
                            <p:childTnLst>
                              <p:par>
                                <p:cTn id="41" presetID="63" presetClass="path" presetSubtype="0" accel="50000" decel="50000" fill="hold" grpId="0" nodeType="clickEffect">
                                  <p:stCondLst>
                                    <p:cond delay="0"/>
                                  </p:stCondLst>
                                  <p:childTnLst>
                                    <p:animMotion origin="layout" path="M -2.5E-6 3.7037E-6 L 0.30586 -0.00186 " pathEditMode="relative" rAng="0" ptsTypes="AA">
                                      <p:cBhvr>
                                        <p:cTn id="42" dur="2000" fill="hold"/>
                                        <p:tgtEl>
                                          <p:spTgt spid="6"/>
                                        </p:tgtEl>
                                        <p:attrNameLst>
                                          <p:attrName>ppt_x</p:attrName>
                                          <p:attrName>ppt_y</p:attrName>
                                        </p:attrNameLst>
                                      </p:cBhvr>
                                      <p:rCtr x="15286" y="-93"/>
                                    </p:animMotion>
                                  </p:childTnLst>
                                </p:cTn>
                              </p:par>
                            </p:childTnLst>
                          </p:cTn>
                        </p:par>
                      </p:childTnLst>
                    </p:cTn>
                  </p:par>
                  <p:par>
                    <p:cTn id="43" fill="hold">
                      <p:stCondLst>
                        <p:cond delay="indefinite"/>
                      </p:stCondLst>
                      <p:childTnLst>
                        <p:par>
                          <p:cTn id="44" fill="hold">
                            <p:stCondLst>
                              <p:cond delay="0"/>
                            </p:stCondLst>
                            <p:childTnLst>
                              <p:par>
                                <p:cTn id="45" presetID="63" presetClass="path" presetSubtype="0" accel="50000" decel="50000" fill="hold" grpId="0" nodeType="clickEffect">
                                  <p:stCondLst>
                                    <p:cond delay="0"/>
                                  </p:stCondLst>
                                  <p:childTnLst>
                                    <p:animMotion origin="layout" path="M -0.15533 2.59259E-6 L 0.26446 -0.00949 " pathEditMode="relative" rAng="0" ptsTypes="AA">
                                      <p:cBhvr>
                                        <p:cTn id="46" dur="2000" fill="hold"/>
                                        <p:tgtEl>
                                          <p:spTgt spid="16"/>
                                        </p:tgtEl>
                                        <p:attrNameLst>
                                          <p:attrName>ppt_x</p:attrName>
                                          <p:attrName>ppt_y</p:attrName>
                                        </p:attrNameLst>
                                      </p:cBhvr>
                                      <p:rCtr x="20990" y="-486"/>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wipe(down)">
                                      <p:cBhvr>
                                        <p:cTn id="5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A920A-0F69-A1DD-0C93-430C9258D1F7}"/>
              </a:ext>
            </a:extLst>
          </p:cNvPr>
          <p:cNvSpPr>
            <a:spLocks noGrp="1"/>
          </p:cNvSpPr>
          <p:nvPr>
            <p:ph type="title"/>
          </p:nvPr>
        </p:nvSpPr>
        <p:spPr>
          <a:xfrm>
            <a:off x="4452313" y="2204908"/>
            <a:ext cx="3795042" cy="2448183"/>
          </a:xfrm>
        </p:spPr>
        <p:txBody>
          <a:bodyPr>
            <a:normAutofit/>
          </a:bodyPr>
          <a:lstStyle/>
          <a:p>
            <a:r>
              <a:rPr lang="as-IN" sz="7200" b="1" dirty="0"/>
              <a:t>সমাধান</a:t>
            </a:r>
            <a:r>
              <a:rPr lang="en-US" sz="7200" b="1" dirty="0"/>
              <a:t>?</a:t>
            </a:r>
          </a:p>
        </p:txBody>
      </p:sp>
    </p:spTree>
    <p:extLst>
      <p:ext uri="{BB962C8B-B14F-4D97-AF65-F5344CB8AC3E}">
        <p14:creationId xmlns:p14="http://schemas.microsoft.com/office/powerpoint/2010/main" val="383049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E9DA9D-D728-A9EB-8B3E-F38028A6209E}"/>
              </a:ext>
            </a:extLst>
          </p:cNvPr>
          <p:cNvSpPr txBox="1"/>
          <p:nvPr/>
        </p:nvSpPr>
        <p:spPr>
          <a:xfrm>
            <a:off x="1065320" y="423174"/>
            <a:ext cx="10422385" cy="523220"/>
          </a:xfrm>
          <a:prstGeom prst="rect">
            <a:avLst/>
          </a:prstGeom>
          <a:noFill/>
        </p:spPr>
        <p:txBody>
          <a:bodyPr wrap="square" rtlCol="0">
            <a:spAutoFit/>
          </a:bodyPr>
          <a:lstStyle/>
          <a:p>
            <a:r>
              <a:rPr lang="as-IN" sz="2800" b="1" dirty="0"/>
              <a:t>ভিভিড ইন্টারন্যাশনাল স্কুল ম্যানেজমেন্ট সফটওয়্যারে যা যা থাকসে </a:t>
            </a:r>
            <a:endParaRPr lang="en-US" sz="2800" b="1" dirty="0"/>
          </a:p>
        </p:txBody>
      </p:sp>
    </p:spTree>
    <p:extLst>
      <p:ext uri="{BB962C8B-B14F-4D97-AF65-F5344CB8AC3E}">
        <p14:creationId xmlns:p14="http://schemas.microsoft.com/office/powerpoint/2010/main" val="3560976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5FCD9D66-A945-6520-6F7C-D303AC5B87B7}"/>
                  </a:ext>
                </a:extLst>
              </p:cNvPr>
              <p:cNvGraphicFramePr>
                <a:graphicFrameLocks noChangeAspect="1"/>
              </p:cNvGraphicFramePr>
              <p:nvPr>
                <p:extLst>
                  <p:ext uri="{D42A27DB-BD31-4B8C-83A1-F6EECF244321}">
                    <p14:modId xmlns:p14="http://schemas.microsoft.com/office/powerpoint/2010/main" val="3153712253"/>
                  </p:ext>
                </p:extLst>
              </p:nvPr>
            </p:nvGraphicFramePr>
            <p:xfrm>
              <a:off x="685800" y="2141538"/>
              <a:ext cx="10131425" cy="3649662"/>
            </p:xfrm>
            <a:graphic>
              <a:graphicData uri="http://schemas.microsoft.com/office/powerpoint/2016/summaryzoom">
                <psuz:summaryZm>
                  <psuz:summaryZmObj sectionId="{ECEDA3DD-CA78-4F47-BCC2-C96CEDD047B6}">
                    <psuz:zmPr id="{958E2CEA-2224-4370-A72D-D55C6103991D}" transitionDur="1000">
                      <p166:blipFill xmlns:p166="http://schemas.microsoft.com/office/powerpoint/2016/6/main">
                        <a:blip r:embed="rId2"/>
                        <a:stretch>
                          <a:fillRect/>
                        </a:stretch>
                      </p166:blipFill>
                      <p166:spPr xmlns:p166="http://schemas.microsoft.com/office/powerpoint/2016/6/main">
                        <a:xfrm>
                          <a:off x="369796" y="217733"/>
                          <a:ext cx="1823657" cy="1025807"/>
                        </a:xfrm>
                        <a:prstGeom prst="rect">
                          <a:avLst/>
                        </a:prstGeom>
                        <a:ln w="3175">
                          <a:solidFill>
                            <a:prstClr val="ltGray"/>
                          </a:solidFill>
                        </a:ln>
                      </p166:spPr>
                    </psuz:zmPr>
                  </psuz:summaryZmObj>
                  <psuz:summaryZmObj sectionId="{742DA2A4-A240-4287-A37A-DFE2F267E3E5}">
                    <psuz:zmPr id="{352EE176-2D59-4A9A-8988-AF8CE4643742}" transitionDur="1000">
                      <p166:blipFill xmlns:p166="http://schemas.microsoft.com/office/powerpoint/2016/6/main">
                        <a:blip r:embed="rId3"/>
                        <a:stretch>
                          <a:fillRect/>
                        </a:stretch>
                      </p166:blipFill>
                      <p166:spPr xmlns:p166="http://schemas.microsoft.com/office/powerpoint/2016/6/main">
                        <a:xfrm>
                          <a:off x="2261840" y="217733"/>
                          <a:ext cx="1823657" cy="1025807"/>
                        </a:xfrm>
                        <a:prstGeom prst="rect">
                          <a:avLst/>
                        </a:prstGeom>
                        <a:ln w="3175">
                          <a:solidFill>
                            <a:prstClr val="ltGray"/>
                          </a:solidFill>
                        </a:ln>
                      </p166:spPr>
                    </psuz:zmPr>
                  </psuz:summaryZmObj>
                  <psuz:summaryZmObj sectionId="{CA1E27CC-3B11-4D35-B2F3-B5C28D754122}">
                    <psuz:zmPr id="{5A04EE1A-87AD-46D0-B5A5-3122D660123F}" transitionDur="1000">
                      <p166:blipFill xmlns:p166="http://schemas.microsoft.com/office/powerpoint/2016/6/main">
                        <a:blip r:embed="rId4"/>
                        <a:stretch>
                          <a:fillRect/>
                        </a:stretch>
                      </p166:blipFill>
                      <p166:spPr xmlns:p166="http://schemas.microsoft.com/office/powerpoint/2016/6/main">
                        <a:xfrm>
                          <a:off x="4153884" y="217733"/>
                          <a:ext cx="1823657" cy="1025807"/>
                        </a:xfrm>
                        <a:prstGeom prst="rect">
                          <a:avLst/>
                        </a:prstGeom>
                        <a:ln w="3175">
                          <a:solidFill>
                            <a:prstClr val="ltGray"/>
                          </a:solidFill>
                        </a:ln>
                      </p166:spPr>
                    </psuz:zmPr>
                  </psuz:summaryZmObj>
                  <psuz:summaryZmObj sectionId="{6BAA1C6B-9DB8-44B4-9043-4627E035B2A3}">
                    <psuz:zmPr id="{4C59CC63-1031-4CFE-9273-CD64F3C35186}" transitionDur="1000">
                      <p166:blipFill xmlns:p166="http://schemas.microsoft.com/office/powerpoint/2016/6/main">
                        <a:blip r:embed="rId5"/>
                        <a:stretch>
                          <a:fillRect/>
                        </a:stretch>
                      </p166:blipFill>
                      <p166:spPr xmlns:p166="http://schemas.microsoft.com/office/powerpoint/2016/6/main">
                        <a:xfrm>
                          <a:off x="6045928" y="217733"/>
                          <a:ext cx="1823657" cy="1025807"/>
                        </a:xfrm>
                        <a:prstGeom prst="rect">
                          <a:avLst/>
                        </a:prstGeom>
                        <a:ln w="3175">
                          <a:solidFill>
                            <a:prstClr val="ltGray"/>
                          </a:solidFill>
                        </a:ln>
                      </p166:spPr>
                    </psuz:zmPr>
                  </psuz:summaryZmObj>
                  <psuz:summaryZmObj sectionId="{2E7DD4E0-645E-411B-A825-C51A1D2ABE91}">
                    <psuz:zmPr id="{70AA4A26-ED10-4791-ABB6-1B7DE7F4CAE3}" transitionDur="1000">
                      <p166:blipFill xmlns:p166="http://schemas.microsoft.com/office/powerpoint/2016/6/main">
                        <a:blip r:embed="rId6"/>
                        <a:stretch>
                          <a:fillRect/>
                        </a:stretch>
                      </p166:blipFill>
                      <p166:spPr xmlns:p166="http://schemas.microsoft.com/office/powerpoint/2016/6/main">
                        <a:xfrm>
                          <a:off x="7937972" y="217733"/>
                          <a:ext cx="1823657" cy="1025807"/>
                        </a:xfrm>
                        <a:prstGeom prst="rect">
                          <a:avLst/>
                        </a:prstGeom>
                        <a:ln w="3175">
                          <a:solidFill>
                            <a:prstClr val="ltGray"/>
                          </a:solidFill>
                        </a:ln>
                      </p166:spPr>
                    </psuz:zmPr>
                  </psuz:summaryZmObj>
                  <psuz:summaryZmObj sectionId="{936F9A88-E911-4B15-9248-9607EED28F47}">
                    <psuz:zmPr id="{2441AD80-8120-468F-8A25-D7EFDCB9CAB7}" transitionDur="1000">
                      <p166:blipFill xmlns:p166="http://schemas.microsoft.com/office/powerpoint/2016/6/main">
                        <a:blip r:embed="rId7"/>
                        <a:stretch>
                          <a:fillRect/>
                        </a:stretch>
                      </p166:blipFill>
                      <p166:spPr xmlns:p166="http://schemas.microsoft.com/office/powerpoint/2016/6/main">
                        <a:xfrm>
                          <a:off x="369796" y="1311927"/>
                          <a:ext cx="1823657" cy="1025807"/>
                        </a:xfrm>
                        <a:prstGeom prst="rect">
                          <a:avLst/>
                        </a:prstGeom>
                        <a:ln w="3175">
                          <a:solidFill>
                            <a:prstClr val="ltGray"/>
                          </a:solidFill>
                        </a:ln>
                      </p166:spPr>
                    </psuz:zmPr>
                  </psuz:summaryZmObj>
                  <psuz:summaryZmObj sectionId="{31E7BD8C-96B0-4855-86EB-A827398BB061}">
                    <psuz:zmPr id="{4CC845A6-261D-4B67-9814-7C5EAC2D036E}" transitionDur="1000">
                      <p166:blipFill xmlns:p166="http://schemas.microsoft.com/office/powerpoint/2016/6/main">
                        <a:blip r:embed="rId8"/>
                        <a:stretch>
                          <a:fillRect/>
                        </a:stretch>
                      </p166:blipFill>
                      <p166:spPr xmlns:p166="http://schemas.microsoft.com/office/powerpoint/2016/6/main">
                        <a:xfrm>
                          <a:off x="2261840" y="1311927"/>
                          <a:ext cx="1823657" cy="1025807"/>
                        </a:xfrm>
                        <a:prstGeom prst="rect">
                          <a:avLst/>
                        </a:prstGeom>
                        <a:ln w="3175">
                          <a:solidFill>
                            <a:prstClr val="ltGray"/>
                          </a:solidFill>
                        </a:ln>
                      </p166:spPr>
                    </psuz:zmPr>
                  </psuz:summaryZmObj>
                  <psuz:summaryZmObj sectionId="{D562A36E-15AD-45A1-9483-3797F3E88467}">
                    <psuz:zmPr id="{9707AC4C-09A0-4154-86AB-8C38316331CC}" transitionDur="1000">
                      <p166:blipFill xmlns:p166="http://schemas.microsoft.com/office/powerpoint/2016/6/main">
                        <a:blip r:embed="rId9"/>
                        <a:stretch>
                          <a:fillRect/>
                        </a:stretch>
                      </p166:blipFill>
                      <p166:spPr xmlns:p166="http://schemas.microsoft.com/office/powerpoint/2016/6/main">
                        <a:xfrm>
                          <a:off x="4153884" y="1311927"/>
                          <a:ext cx="1823657" cy="1025807"/>
                        </a:xfrm>
                        <a:prstGeom prst="rect">
                          <a:avLst/>
                        </a:prstGeom>
                        <a:ln w="3175">
                          <a:solidFill>
                            <a:prstClr val="ltGray"/>
                          </a:solidFill>
                        </a:ln>
                      </p166:spPr>
                    </psuz:zmPr>
                  </psuz:summaryZmObj>
                  <psuz:summaryZmObj sectionId="{BBC7B86B-B833-4AFF-9BA6-ED8B1DDF1BDD}">
                    <psuz:zmPr id="{960EC893-022E-4B6D-B561-824EEF6D5A0F}" transitionDur="1000">
                      <p166:blipFill xmlns:p166="http://schemas.microsoft.com/office/powerpoint/2016/6/main">
                        <a:blip r:embed="rId10"/>
                        <a:stretch>
                          <a:fillRect/>
                        </a:stretch>
                      </p166:blipFill>
                      <p166:spPr xmlns:p166="http://schemas.microsoft.com/office/powerpoint/2016/6/main">
                        <a:xfrm>
                          <a:off x="6045928" y="1311927"/>
                          <a:ext cx="1823657" cy="1025807"/>
                        </a:xfrm>
                        <a:prstGeom prst="rect">
                          <a:avLst/>
                        </a:prstGeom>
                        <a:ln w="3175">
                          <a:solidFill>
                            <a:prstClr val="ltGray"/>
                          </a:solidFill>
                        </a:ln>
                      </p166:spPr>
                    </psuz:zmPr>
                  </psuz:summaryZmObj>
                  <psuz:summaryZmObj sectionId="{3D9D7391-5167-43D8-ACDD-9B3BC6468FBD}">
                    <psuz:zmPr id="{6A6DA499-A187-407B-B3FA-D98F26D1C404}" transitionDur="1000">
                      <p166:blipFill xmlns:p166="http://schemas.microsoft.com/office/powerpoint/2016/6/main">
                        <a:blip r:embed="rId11"/>
                        <a:stretch>
                          <a:fillRect/>
                        </a:stretch>
                      </p166:blipFill>
                      <p166:spPr xmlns:p166="http://schemas.microsoft.com/office/powerpoint/2016/6/main">
                        <a:xfrm>
                          <a:off x="7937972" y="1311927"/>
                          <a:ext cx="1823657" cy="1025807"/>
                        </a:xfrm>
                        <a:prstGeom prst="rect">
                          <a:avLst/>
                        </a:prstGeom>
                        <a:ln w="3175">
                          <a:solidFill>
                            <a:prstClr val="ltGray"/>
                          </a:solidFill>
                        </a:ln>
                      </p166:spPr>
                    </psuz:zmPr>
                  </psuz:summaryZmObj>
                  <psuz:summaryZmObj sectionId="{CD83C86B-EC66-4575-9A33-78BFDC874273}">
                    <psuz:zmPr id="{2CCE30E4-1831-47B7-94D7-9CCEF1B7AB8C}" transitionDur="1000">
                      <p166:blipFill xmlns:p166="http://schemas.microsoft.com/office/powerpoint/2016/6/main">
                        <a:blip r:embed="rId12"/>
                        <a:stretch>
                          <a:fillRect/>
                        </a:stretch>
                      </p166:blipFill>
                      <p166:spPr xmlns:p166="http://schemas.microsoft.com/office/powerpoint/2016/6/main">
                        <a:xfrm>
                          <a:off x="369796" y="2406121"/>
                          <a:ext cx="1823657" cy="1025807"/>
                        </a:xfrm>
                        <a:prstGeom prst="rect">
                          <a:avLst/>
                        </a:prstGeom>
                        <a:ln w="3175">
                          <a:solidFill>
                            <a:prstClr val="ltGray"/>
                          </a:solidFill>
                        </a:ln>
                      </p166:spPr>
                    </psuz:zmPr>
                  </psuz:summaryZmObj>
                  <psuz:summaryZmObj sectionId="{3975855F-08EF-424C-8D72-00B24E1BAEFB}">
                    <psuz:zmPr id="{7BCD080D-51D8-4095-BA4D-62ECBDDA57DB}" transitionDur="1000">
                      <p166:blipFill xmlns:p166="http://schemas.microsoft.com/office/powerpoint/2016/6/main">
                        <a:blip r:embed="rId13"/>
                        <a:stretch>
                          <a:fillRect/>
                        </a:stretch>
                      </p166:blipFill>
                      <p166:spPr xmlns:p166="http://schemas.microsoft.com/office/powerpoint/2016/6/main">
                        <a:xfrm>
                          <a:off x="2261840" y="2406121"/>
                          <a:ext cx="1823657" cy="1025807"/>
                        </a:xfrm>
                        <a:prstGeom prst="rect">
                          <a:avLst/>
                        </a:prstGeom>
                        <a:ln w="3175">
                          <a:solidFill>
                            <a:prstClr val="ltGray"/>
                          </a:solidFill>
                        </a:ln>
                      </p166:spPr>
                    </psuz:zmPr>
                  </psuz:summaryZmObj>
                  <psuz:summaryZmObj sectionId="{A85DBBF2-E4E7-45A5-94D3-B3372B0FB7AF}">
                    <psuz:zmPr id="{8BC6CD2F-2923-4CEF-A9FA-D29C412CCE5F}" transitionDur="1000">
                      <p166:blipFill xmlns:p166="http://schemas.microsoft.com/office/powerpoint/2016/6/main">
                        <a:blip r:embed="rId14"/>
                        <a:stretch>
                          <a:fillRect/>
                        </a:stretch>
                      </p166:blipFill>
                      <p166:spPr xmlns:p166="http://schemas.microsoft.com/office/powerpoint/2016/6/main">
                        <a:xfrm>
                          <a:off x="4153884" y="2406121"/>
                          <a:ext cx="1823657" cy="1025807"/>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5FCD9D66-A945-6520-6F7C-D303AC5B87B7}"/>
                  </a:ext>
                </a:extLst>
              </p:cNvPr>
              <p:cNvGrpSpPr>
                <a:grpSpLocks noGrp="1" noUngrp="1" noRot="1" noChangeAspect="1" noMove="1" noResize="1"/>
              </p:cNvGrpSpPr>
              <p:nvPr/>
            </p:nvGrpSpPr>
            <p:grpSpPr>
              <a:xfrm>
                <a:off x="685800" y="2141538"/>
                <a:ext cx="10131425" cy="3649662"/>
                <a:chOff x="685800" y="2141538"/>
                <a:chExt cx="10131425" cy="3649662"/>
              </a:xfrm>
            </p:grpSpPr>
            <p:pic>
              <p:nvPicPr>
                <p:cNvPr id="2" name="Picture 2">
                  <a:hlinkClick r:id="rId15"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055596" y="2359271"/>
                  <a:ext cx="1823657" cy="1025807"/>
                </a:xfrm>
                <a:prstGeom prst="rect">
                  <a:avLst/>
                </a:prstGeom>
                <a:ln w="3175">
                  <a:solidFill>
                    <a:prstClr val="ltGray"/>
                  </a:solidFill>
                </a:ln>
              </p:spPr>
            </p:pic>
            <p:pic>
              <p:nvPicPr>
                <p:cNvPr id="3" name="Picture 3">
                  <a:hlinkClick r:id="rId16"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947640" y="2359271"/>
                  <a:ext cx="1823657" cy="1025807"/>
                </a:xfrm>
                <a:prstGeom prst="rect">
                  <a:avLst/>
                </a:prstGeom>
                <a:ln w="3175">
                  <a:solidFill>
                    <a:prstClr val="ltGray"/>
                  </a:solidFill>
                </a:ln>
              </p:spPr>
            </p:pic>
            <p:pic>
              <p:nvPicPr>
                <p:cNvPr id="4" name="Picture 4">
                  <a:hlinkClick r:id="rId17"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839684" y="2359271"/>
                  <a:ext cx="1823657" cy="1025807"/>
                </a:xfrm>
                <a:prstGeom prst="rect">
                  <a:avLst/>
                </a:prstGeom>
                <a:ln w="3175">
                  <a:solidFill>
                    <a:prstClr val="ltGray"/>
                  </a:solidFill>
                </a:ln>
              </p:spPr>
            </p:pic>
            <p:pic>
              <p:nvPicPr>
                <p:cNvPr id="6" name="Picture 6">
                  <a:hlinkClick r:id="rId18"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6731728" y="2359271"/>
                  <a:ext cx="1823657" cy="1025807"/>
                </a:xfrm>
                <a:prstGeom prst="rect">
                  <a:avLst/>
                </a:prstGeom>
                <a:ln w="3175">
                  <a:solidFill>
                    <a:prstClr val="ltGray"/>
                  </a:solidFill>
                </a:ln>
              </p:spPr>
            </p:pic>
            <p:pic>
              <p:nvPicPr>
                <p:cNvPr id="7" name="Picture 7">
                  <a:hlinkClick r:id="rId19"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8623772" y="2359271"/>
                  <a:ext cx="1823657" cy="1025807"/>
                </a:xfrm>
                <a:prstGeom prst="rect">
                  <a:avLst/>
                </a:prstGeom>
                <a:ln w="3175">
                  <a:solidFill>
                    <a:prstClr val="ltGray"/>
                  </a:solidFill>
                </a:ln>
              </p:spPr>
            </p:pic>
            <p:pic>
              <p:nvPicPr>
                <p:cNvPr id="8" name="Picture 8">
                  <a:hlinkClick r:id="rId20"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1055596" y="3453465"/>
                  <a:ext cx="1823657" cy="1025807"/>
                </a:xfrm>
                <a:prstGeom prst="rect">
                  <a:avLst/>
                </a:prstGeom>
                <a:ln w="3175">
                  <a:solidFill>
                    <a:prstClr val="ltGray"/>
                  </a:solidFill>
                </a:ln>
              </p:spPr>
            </p:pic>
            <p:pic>
              <p:nvPicPr>
                <p:cNvPr id="9" name="Picture 9">
                  <a:hlinkClick r:id="rId21"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2947640" y="3453465"/>
                  <a:ext cx="1823657" cy="1025807"/>
                </a:xfrm>
                <a:prstGeom prst="rect">
                  <a:avLst/>
                </a:prstGeom>
                <a:ln w="3175">
                  <a:solidFill>
                    <a:prstClr val="ltGray"/>
                  </a:solidFill>
                </a:ln>
              </p:spPr>
            </p:pic>
            <p:pic>
              <p:nvPicPr>
                <p:cNvPr id="10" name="Picture 10">
                  <a:hlinkClick r:id="rId22"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4839684" y="3453465"/>
                  <a:ext cx="1823657" cy="1025807"/>
                </a:xfrm>
                <a:prstGeom prst="rect">
                  <a:avLst/>
                </a:prstGeom>
                <a:ln w="3175">
                  <a:solidFill>
                    <a:prstClr val="ltGray"/>
                  </a:solidFill>
                </a:ln>
              </p:spPr>
            </p:pic>
            <p:pic>
              <p:nvPicPr>
                <p:cNvPr id="11" name="Picture 11">
                  <a:hlinkClick r:id="rId23"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6731728" y="3453465"/>
                  <a:ext cx="1823657" cy="1025807"/>
                </a:xfrm>
                <a:prstGeom prst="rect">
                  <a:avLst/>
                </a:prstGeom>
                <a:ln w="3175">
                  <a:solidFill>
                    <a:prstClr val="ltGray"/>
                  </a:solidFill>
                </a:ln>
              </p:spPr>
            </p:pic>
            <p:pic>
              <p:nvPicPr>
                <p:cNvPr id="12" name="Picture 12">
                  <a:hlinkClick r:id="rId24"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8623772" y="3453465"/>
                  <a:ext cx="1823657" cy="1025807"/>
                </a:xfrm>
                <a:prstGeom prst="rect">
                  <a:avLst/>
                </a:prstGeom>
                <a:ln w="3175">
                  <a:solidFill>
                    <a:prstClr val="ltGray"/>
                  </a:solidFill>
                </a:ln>
              </p:spPr>
            </p:pic>
            <p:pic>
              <p:nvPicPr>
                <p:cNvPr id="13" name="Picture 13">
                  <a:hlinkClick r:id="rId25"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1055596" y="4547659"/>
                  <a:ext cx="1823657" cy="1025807"/>
                </a:xfrm>
                <a:prstGeom prst="rect">
                  <a:avLst/>
                </a:prstGeom>
                <a:ln w="3175">
                  <a:solidFill>
                    <a:prstClr val="ltGray"/>
                  </a:solidFill>
                </a:ln>
              </p:spPr>
            </p:pic>
            <p:pic>
              <p:nvPicPr>
                <p:cNvPr id="14" name="Picture 14">
                  <a:hlinkClick r:id="rId26"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2947640" y="4547659"/>
                  <a:ext cx="1823657" cy="1025807"/>
                </a:xfrm>
                <a:prstGeom prst="rect">
                  <a:avLst/>
                </a:prstGeom>
                <a:ln w="3175">
                  <a:solidFill>
                    <a:prstClr val="ltGray"/>
                  </a:solidFill>
                </a:ln>
              </p:spPr>
            </p:pic>
            <p:pic>
              <p:nvPicPr>
                <p:cNvPr id="15" name="Picture 15">
                  <a:hlinkClick r:id="rId27"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839684" y="4547659"/>
                  <a:ext cx="1823657" cy="1025807"/>
                </a:xfrm>
                <a:prstGeom prst="rect">
                  <a:avLst/>
                </a:prstGeom>
                <a:ln w="3175">
                  <a:solidFill>
                    <a:prstClr val="ltGray"/>
                  </a:solidFill>
                </a:ln>
              </p:spPr>
            </p:pic>
          </p:grpSp>
        </mc:Fallback>
      </mc:AlternateContent>
    </p:spTree>
    <p:extLst>
      <p:ext uri="{BB962C8B-B14F-4D97-AF65-F5344CB8AC3E}">
        <p14:creationId xmlns:p14="http://schemas.microsoft.com/office/powerpoint/2010/main" val="341939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ehdee\Desktop\13.JPG">
            <a:extLst>
              <a:ext uri="{FF2B5EF4-FFF2-40B4-BE49-F238E27FC236}">
                <a16:creationId xmlns:a16="http://schemas.microsoft.com/office/drawing/2014/main" id="{47E5D65A-B1D1-EB44-92AD-88AA61DED0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294" y="2213191"/>
            <a:ext cx="5536706" cy="43241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ehdee\Desktop\3.JPG">
            <a:extLst>
              <a:ext uri="{FF2B5EF4-FFF2-40B4-BE49-F238E27FC236}">
                <a16:creationId xmlns:a16="http://schemas.microsoft.com/office/drawing/2014/main" id="{16D9523D-3117-256C-9FA0-68A7919F9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9679" y="2213191"/>
            <a:ext cx="5536706" cy="4324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024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A435A2-6D86-B1C3-D1BE-DBC236CC085D}"/>
              </a:ext>
            </a:extLst>
          </p:cNvPr>
          <p:cNvPicPr>
            <a:picLocks noChangeAspect="1"/>
          </p:cNvPicPr>
          <p:nvPr/>
        </p:nvPicPr>
        <p:blipFill>
          <a:blip r:embed="rId2"/>
          <a:stretch>
            <a:fillRect/>
          </a:stretch>
        </p:blipFill>
        <p:spPr>
          <a:xfrm>
            <a:off x="542833" y="1395088"/>
            <a:ext cx="11106334" cy="5005711"/>
          </a:xfrm>
          <a:prstGeom prst="rect">
            <a:avLst/>
          </a:prstGeom>
        </p:spPr>
      </p:pic>
    </p:spTree>
    <p:extLst>
      <p:ext uri="{BB962C8B-B14F-4D97-AF65-F5344CB8AC3E}">
        <p14:creationId xmlns:p14="http://schemas.microsoft.com/office/powerpoint/2010/main" val="4869444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167</TotalTime>
  <Words>164</Words>
  <Application>Microsoft Office PowerPoint</Application>
  <PresentationFormat>Widescreen</PresentationFormat>
  <Paragraphs>27</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Celestial</vt:lpstr>
      <vt:lpstr>PowerPoint Presentation</vt:lpstr>
      <vt:lpstr>স্কুল ম্যানেজমেন্ট সিস্টেম কি?</vt:lpstr>
      <vt:lpstr>একটি স্কুল ব্যবস্থাপনার বর্তমান চিত্র</vt:lpstr>
      <vt:lpstr>বর্তমান স্কুল রেকর্ড রাখার সিস্টেমের সমস্যা</vt:lpstr>
      <vt:lpstr>সমাধান?</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Sadman Sayed</dc:creator>
  <cp:lastModifiedBy>Sadman Sayed</cp:lastModifiedBy>
  <cp:revision>23</cp:revision>
  <dcterms:created xsi:type="dcterms:W3CDTF">2023-01-01T08:22:09Z</dcterms:created>
  <dcterms:modified xsi:type="dcterms:W3CDTF">2023-01-01T13:42:45Z</dcterms:modified>
</cp:coreProperties>
</file>